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57"/>
  </p:notesMasterIdLst>
  <p:handoutMasterIdLst>
    <p:handoutMasterId r:id="rId58"/>
  </p:handoutMasterIdLst>
  <p:sldIdLst>
    <p:sldId id="568" r:id="rId2"/>
    <p:sldId id="528" r:id="rId3"/>
    <p:sldId id="490" r:id="rId4"/>
    <p:sldId id="533" r:id="rId5"/>
    <p:sldId id="569" r:id="rId6"/>
    <p:sldId id="570" r:id="rId7"/>
    <p:sldId id="492" r:id="rId8"/>
    <p:sldId id="562" r:id="rId9"/>
    <p:sldId id="493" r:id="rId10"/>
    <p:sldId id="571" r:id="rId11"/>
    <p:sldId id="572" r:id="rId12"/>
    <p:sldId id="573" r:id="rId13"/>
    <p:sldId id="574" r:id="rId14"/>
    <p:sldId id="575" r:id="rId15"/>
    <p:sldId id="576" r:id="rId16"/>
    <p:sldId id="577" r:id="rId17"/>
    <p:sldId id="578" r:id="rId18"/>
    <p:sldId id="579" r:id="rId19"/>
    <p:sldId id="580" r:id="rId20"/>
    <p:sldId id="581" r:id="rId21"/>
    <p:sldId id="582" r:id="rId22"/>
    <p:sldId id="583" r:id="rId23"/>
    <p:sldId id="584" r:id="rId24"/>
    <p:sldId id="585" r:id="rId25"/>
    <p:sldId id="586" r:id="rId26"/>
    <p:sldId id="587" r:id="rId27"/>
    <p:sldId id="588" r:id="rId28"/>
    <p:sldId id="589" r:id="rId29"/>
    <p:sldId id="590" r:id="rId30"/>
    <p:sldId id="591" r:id="rId31"/>
    <p:sldId id="509" r:id="rId32"/>
    <p:sldId id="510" r:id="rId33"/>
    <p:sldId id="511" r:id="rId34"/>
    <p:sldId id="541" r:id="rId35"/>
    <p:sldId id="592" r:id="rId36"/>
    <p:sldId id="544" r:id="rId37"/>
    <p:sldId id="545" r:id="rId38"/>
    <p:sldId id="543" r:id="rId39"/>
    <p:sldId id="546" r:id="rId40"/>
    <p:sldId id="515" r:id="rId41"/>
    <p:sldId id="593" r:id="rId42"/>
    <p:sldId id="521" r:id="rId43"/>
    <p:sldId id="594" r:id="rId44"/>
    <p:sldId id="595" r:id="rId45"/>
    <p:sldId id="596" r:id="rId46"/>
    <p:sldId id="556" r:id="rId47"/>
    <p:sldId id="558" r:id="rId48"/>
    <p:sldId id="559" r:id="rId49"/>
    <p:sldId id="560" r:id="rId50"/>
    <p:sldId id="522" r:id="rId51"/>
    <p:sldId id="640" r:id="rId52"/>
    <p:sldId id="642" r:id="rId53"/>
    <p:sldId id="644" r:id="rId54"/>
    <p:sldId id="643" r:id="rId55"/>
    <p:sldId id="529" r:id="rId56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F6B0"/>
    <a:srgbClr val="0000FF"/>
    <a:srgbClr val="CCFFFF"/>
    <a:srgbClr val="66CCFF"/>
    <a:srgbClr val="9966FF"/>
    <a:srgbClr val="FFFF99"/>
    <a:srgbClr val="ADDB7B"/>
    <a:srgbClr val="FF99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33539-C615-40E2-94B4-3A9033BA7178}" v="1" dt="2022-05-23T12:35:58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 autoAdjust="0"/>
    <p:restoredTop sz="93514" autoAdjust="0"/>
  </p:normalViewPr>
  <p:slideViewPr>
    <p:cSldViewPr snapToGrid="0">
      <p:cViewPr varScale="1">
        <p:scale>
          <a:sx n="121" d="100"/>
          <a:sy n="121" d="100"/>
        </p:scale>
        <p:origin x="108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886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sung" userId="676ca21df71fd503" providerId="LiveId" clId="{7AF33539-C615-40E2-94B4-3A9033BA7178}"/>
    <pc:docChg chg="custSel modSld">
      <pc:chgData name="kim daesung" userId="676ca21df71fd503" providerId="LiveId" clId="{7AF33539-C615-40E2-94B4-3A9033BA7178}" dt="2022-05-23T12:37:59.737" v="1" actId="478"/>
      <pc:docMkLst>
        <pc:docMk/>
      </pc:docMkLst>
      <pc:sldChg chg="addSp delSp modSp mod delAnim">
        <pc:chgData name="kim daesung" userId="676ca21df71fd503" providerId="LiveId" clId="{7AF33539-C615-40E2-94B4-3A9033BA7178}" dt="2022-05-23T12:37:59.737" v="1" actId="478"/>
        <pc:sldMkLst>
          <pc:docMk/>
          <pc:sldMk cId="3241496728" sldId="576"/>
        </pc:sldMkLst>
        <pc:picChg chg="add del mod">
          <ac:chgData name="kim daesung" userId="676ca21df71fd503" providerId="LiveId" clId="{7AF33539-C615-40E2-94B4-3A9033BA7178}" dt="2022-05-23T12:37:59.737" v="1" actId="478"/>
          <ac:picMkLst>
            <pc:docMk/>
            <pc:sldMk cId="3241496728" sldId="576"/>
            <ac:picMk id="3" creationId="{684CA24C-84EA-D938-3999-DEC1D19330D3}"/>
          </ac:picMkLst>
        </pc:picChg>
      </pc:sldChg>
    </pc:docChg>
  </pc:docChgLst>
  <pc:docChgLst>
    <pc:chgData name="kim daesung" userId="676ca21df71fd503" providerId="LiveId" clId="{0C6043FF-9FD7-4775-B821-5885215A5E0C}"/>
    <pc:docChg chg="undo custSel addSld delSld modSld sldOrd">
      <pc:chgData name="kim daesung" userId="676ca21df71fd503" providerId="LiveId" clId="{0C6043FF-9FD7-4775-B821-5885215A5E0C}" dt="2020-06-09T11:53:12.444" v="59" actId="47"/>
      <pc:docMkLst>
        <pc:docMk/>
      </pc:docMkLst>
      <pc:sldChg chg="del">
        <pc:chgData name="kim daesung" userId="676ca21df71fd503" providerId="LiveId" clId="{0C6043FF-9FD7-4775-B821-5885215A5E0C}" dt="2020-06-09T11:49:20.544" v="39" actId="47"/>
        <pc:sldMkLst>
          <pc:docMk/>
          <pc:sldMk cId="0" sldId="523"/>
        </pc:sldMkLst>
      </pc:sldChg>
      <pc:sldChg chg="del">
        <pc:chgData name="kim daesung" userId="676ca21df71fd503" providerId="LiveId" clId="{0C6043FF-9FD7-4775-B821-5885215A5E0C}" dt="2020-06-09T11:48:16.844" v="33" actId="47"/>
        <pc:sldMkLst>
          <pc:docMk/>
          <pc:sldMk cId="0" sldId="527"/>
        </pc:sldMkLst>
      </pc:sldChg>
      <pc:sldChg chg="ord">
        <pc:chgData name="kim daesung" userId="676ca21df71fd503" providerId="LiveId" clId="{0C6043FF-9FD7-4775-B821-5885215A5E0C}" dt="2020-06-09T11:41:16.906" v="1"/>
        <pc:sldMkLst>
          <pc:docMk/>
          <pc:sldMk cId="450321025" sldId="533"/>
        </pc:sldMkLst>
      </pc:sldChg>
      <pc:sldChg chg="add del">
        <pc:chgData name="kim daesung" userId="676ca21df71fd503" providerId="LiveId" clId="{0C6043FF-9FD7-4775-B821-5885215A5E0C}" dt="2020-06-09T11:51:49.172" v="53" actId="47"/>
        <pc:sldMkLst>
          <pc:docMk/>
          <pc:sldMk cId="1125568066" sldId="551"/>
        </pc:sldMkLst>
      </pc:sldChg>
      <pc:sldChg chg="del">
        <pc:chgData name="kim daesung" userId="676ca21df71fd503" providerId="LiveId" clId="{0C6043FF-9FD7-4775-B821-5885215A5E0C}" dt="2020-06-09T11:51:51.218" v="54" actId="47"/>
        <pc:sldMkLst>
          <pc:docMk/>
          <pc:sldMk cId="2899642832" sldId="552"/>
        </pc:sldMkLst>
      </pc:sldChg>
      <pc:sldChg chg="del">
        <pc:chgData name="kim daesung" userId="676ca21df71fd503" providerId="LiveId" clId="{0C6043FF-9FD7-4775-B821-5885215A5E0C}" dt="2020-06-09T11:51:25.043" v="50" actId="47"/>
        <pc:sldMkLst>
          <pc:docMk/>
          <pc:sldMk cId="1415830299" sldId="553"/>
        </pc:sldMkLst>
      </pc:sldChg>
      <pc:sldChg chg="del">
        <pc:chgData name="kim daesung" userId="676ca21df71fd503" providerId="LiveId" clId="{0C6043FF-9FD7-4775-B821-5885215A5E0C}" dt="2020-06-09T11:51:53.569" v="55" actId="47"/>
        <pc:sldMkLst>
          <pc:docMk/>
          <pc:sldMk cId="2940128246" sldId="554"/>
        </pc:sldMkLst>
      </pc:sldChg>
      <pc:sldChg chg="del">
        <pc:chgData name="kim daesung" userId="676ca21df71fd503" providerId="LiveId" clId="{0C6043FF-9FD7-4775-B821-5885215A5E0C}" dt="2020-06-09T11:51:57.085" v="56" actId="47"/>
        <pc:sldMkLst>
          <pc:docMk/>
          <pc:sldMk cId="1814218744" sldId="555"/>
        </pc:sldMkLst>
      </pc:sldChg>
      <pc:sldChg chg="modSp add del mod">
        <pc:chgData name="kim daesung" userId="676ca21df71fd503" providerId="LiveId" clId="{0C6043FF-9FD7-4775-B821-5885215A5E0C}" dt="2020-06-09T11:42:13.616" v="32"/>
        <pc:sldMkLst>
          <pc:docMk/>
          <pc:sldMk cId="3092351211" sldId="562"/>
        </pc:sldMkLst>
        <pc:spChg chg="mod">
          <ac:chgData name="kim daesung" userId="676ca21df71fd503" providerId="LiveId" clId="{0C6043FF-9FD7-4775-B821-5885215A5E0C}" dt="2020-06-09T11:42:13.616" v="32"/>
          <ac:spMkLst>
            <pc:docMk/>
            <pc:sldMk cId="3092351211" sldId="562"/>
            <ac:spMk id="49154" creationId="{00000000-0000-0000-0000-000000000000}"/>
          </ac:spMkLst>
        </pc:spChg>
        <pc:spChg chg="mod">
          <ac:chgData name="kim daesung" userId="676ca21df71fd503" providerId="LiveId" clId="{0C6043FF-9FD7-4775-B821-5885215A5E0C}" dt="2020-06-09T11:42:01.570" v="4" actId="20577"/>
          <ac:spMkLst>
            <pc:docMk/>
            <pc:sldMk cId="3092351211" sldId="562"/>
            <ac:spMk id="49155" creationId="{00000000-0000-0000-0000-000000000000}"/>
          </ac:spMkLst>
        </pc:spChg>
      </pc:sldChg>
      <pc:sldChg chg="del">
        <pc:chgData name="kim daesung" userId="676ca21df71fd503" providerId="LiveId" clId="{0C6043FF-9FD7-4775-B821-5885215A5E0C}" dt="2020-06-09T11:53:12.444" v="59" actId="47"/>
        <pc:sldMkLst>
          <pc:docMk/>
          <pc:sldMk cId="3584350737" sldId="563"/>
        </pc:sldMkLst>
      </pc:sldChg>
      <pc:sldChg chg="del">
        <pc:chgData name="kim daesung" userId="676ca21df71fd503" providerId="LiveId" clId="{0C6043FF-9FD7-4775-B821-5885215A5E0C}" dt="2020-06-09T11:52:33.470" v="58" actId="47"/>
        <pc:sldMkLst>
          <pc:docMk/>
          <pc:sldMk cId="3931816412" sldId="564"/>
        </pc:sldMkLst>
      </pc:sldChg>
      <pc:sldChg chg="del">
        <pc:chgData name="kim daesung" userId="676ca21df71fd503" providerId="LiveId" clId="{0C6043FF-9FD7-4775-B821-5885215A5E0C}" dt="2020-06-09T11:52:09.832" v="57" actId="47"/>
        <pc:sldMkLst>
          <pc:docMk/>
          <pc:sldMk cId="1085667080" sldId="565"/>
        </pc:sldMkLst>
      </pc:sldChg>
      <pc:sldChg chg="del">
        <pc:chgData name="kim daesung" userId="676ca21df71fd503" providerId="LiveId" clId="{0C6043FF-9FD7-4775-B821-5885215A5E0C}" dt="2020-06-09T11:49:47.623" v="45" actId="47"/>
        <pc:sldMkLst>
          <pc:docMk/>
          <pc:sldMk cId="3562303144" sldId="566"/>
        </pc:sldMkLst>
      </pc:sldChg>
      <pc:sldChg chg="del">
        <pc:chgData name="kim daesung" userId="676ca21df71fd503" providerId="LiveId" clId="{0C6043FF-9FD7-4775-B821-5885215A5E0C}" dt="2020-06-09T11:50:07.727" v="49" actId="47"/>
        <pc:sldMkLst>
          <pc:docMk/>
          <pc:sldMk cId="758127563" sldId="597"/>
        </pc:sldMkLst>
      </pc:sldChg>
      <pc:sldChg chg="add del">
        <pc:chgData name="kim daesung" userId="676ca21df71fd503" providerId="LiveId" clId="{0C6043FF-9FD7-4775-B821-5885215A5E0C}" dt="2020-06-09T11:50:02.418" v="46" actId="47"/>
        <pc:sldMkLst>
          <pc:docMk/>
          <pc:sldMk cId="533553663" sldId="598"/>
        </pc:sldMkLst>
      </pc:sldChg>
      <pc:sldChg chg="add del">
        <pc:chgData name="kim daesung" userId="676ca21df71fd503" providerId="LiveId" clId="{0C6043FF-9FD7-4775-B821-5885215A5E0C}" dt="2020-06-09T11:50:03.079" v="47" actId="47"/>
        <pc:sldMkLst>
          <pc:docMk/>
          <pc:sldMk cId="2059590422" sldId="599"/>
        </pc:sldMkLst>
      </pc:sldChg>
      <pc:sldChg chg="del">
        <pc:chgData name="kim daesung" userId="676ca21df71fd503" providerId="LiveId" clId="{0C6043FF-9FD7-4775-B821-5885215A5E0C}" dt="2020-06-09T11:50:04.109" v="48" actId="47"/>
        <pc:sldMkLst>
          <pc:docMk/>
          <pc:sldMk cId="2830632740" sldId="600"/>
        </pc:sldMkLst>
      </pc:sldChg>
      <pc:sldChg chg="del">
        <pc:chgData name="kim daesung" userId="676ca21df71fd503" providerId="LiveId" clId="{0C6043FF-9FD7-4775-B821-5885215A5E0C}" dt="2020-06-09T11:49:26.881" v="40" actId="47"/>
        <pc:sldMkLst>
          <pc:docMk/>
          <pc:sldMk cId="1355883730" sldId="601"/>
        </pc:sldMkLst>
      </pc:sldChg>
      <pc:sldChg chg="del">
        <pc:chgData name="kim daesung" userId="676ca21df71fd503" providerId="LiveId" clId="{0C6043FF-9FD7-4775-B821-5885215A5E0C}" dt="2020-06-09T11:49:07.095" v="37" actId="47"/>
        <pc:sldMkLst>
          <pc:docMk/>
          <pc:sldMk cId="1869156149" sldId="602"/>
        </pc:sldMkLst>
      </pc:sldChg>
      <pc:sldChg chg="del">
        <pc:chgData name="kim daesung" userId="676ca21df71fd503" providerId="LiveId" clId="{0C6043FF-9FD7-4775-B821-5885215A5E0C}" dt="2020-06-09T11:49:08.211" v="38" actId="47"/>
        <pc:sldMkLst>
          <pc:docMk/>
          <pc:sldMk cId="158691833" sldId="603"/>
        </pc:sldMkLst>
      </pc:sldChg>
      <pc:sldChg chg="del">
        <pc:chgData name="kim daesung" userId="676ca21df71fd503" providerId="LiveId" clId="{0C6043FF-9FD7-4775-B821-5885215A5E0C}" dt="2020-06-09T11:48:22.680" v="34" actId="47"/>
        <pc:sldMkLst>
          <pc:docMk/>
          <pc:sldMk cId="799311987" sldId="604"/>
        </pc:sldMkLst>
      </pc:sldChg>
      <pc:sldChg chg="del">
        <pc:chgData name="kim daesung" userId="676ca21df71fd503" providerId="LiveId" clId="{0C6043FF-9FD7-4775-B821-5885215A5E0C}" dt="2020-06-09T11:48:23.974" v="35" actId="47"/>
        <pc:sldMkLst>
          <pc:docMk/>
          <pc:sldMk cId="1815337786" sldId="605"/>
        </pc:sldMkLst>
      </pc:sldChg>
      <pc:sldChg chg="del">
        <pc:chgData name="kim daesung" userId="676ca21df71fd503" providerId="LiveId" clId="{0C6043FF-9FD7-4775-B821-5885215A5E0C}" dt="2020-06-09T11:48:25.057" v="36" actId="47"/>
        <pc:sldMkLst>
          <pc:docMk/>
          <pc:sldMk cId="3572743731" sldId="606"/>
        </pc:sldMkLst>
      </pc:sldChg>
    </pc:docChg>
  </pc:docChgLst>
  <pc:docChgLst>
    <pc:chgData name="kim daesung" userId="676ca21df71fd503" providerId="LiveId" clId="{99362330-0075-48E7-86E3-6F61A43153FF}"/>
    <pc:docChg chg="custSel addSld modSld sldOrd">
      <pc:chgData name="kim daesung" userId="676ca21df71fd503" providerId="LiveId" clId="{99362330-0075-48E7-86E3-6F61A43153FF}" dt="2021-05-06T14:23:30.958" v="50" actId="1076"/>
      <pc:docMkLst>
        <pc:docMk/>
      </pc:docMkLst>
      <pc:sldChg chg="modSp add mod">
        <pc:chgData name="kim daesung" userId="676ca21df71fd503" providerId="LiveId" clId="{99362330-0075-48E7-86E3-6F61A43153FF}" dt="2021-05-06T14:22:26.036" v="31" actId="20577"/>
        <pc:sldMkLst>
          <pc:docMk/>
          <pc:sldMk cId="2366424863" sldId="640"/>
        </pc:sldMkLst>
        <pc:spChg chg="mod">
          <ac:chgData name="kim daesung" userId="676ca21df71fd503" providerId="LiveId" clId="{99362330-0075-48E7-86E3-6F61A43153FF}" dt="2021-05-06T14:22:26.036" v="31" actId="20577"/>
          <ac:spMkLst>
            <pc:docMk/>
            <pc:sldMk cId="2366424863" sldId="640"/>
            <ac:spMk id="3" creationId="{DAC27E55-4560-4041-9D3F-3A80E99E38D4}"/>
          </ac:spMkLst>
        </pc:spChg>
        <pc:spChg chg="mod">
          <ac:chgData name="kim daesung" userId="676ca21df71fd503" providerId="LiveId" clId="{99362330-0075-48E7-86E3-6F61A43153FF}" dt="2021-05-06T14:21:45.561" v="9" actId="20577"/>
          <ac:spMkLst>
            <pc:docMk/>
            <pc:sldMk cId="2366424863" sldId="640"/>
            <ac:spMk id="40962" creationId="{00000000-0000-0000-0000-000000000000}"/>
          </ac:spMkLst>
        </pc:spChg>
      </pc:sldChg>
      <pc:sldChg chg="addSp delSp modSp add mod">
        <pc:chgData name="kim daesung" userId="676ca21df71fd503" providerId="LiveId" clId="{99362330-0075-48E7-86E3-6F61A43153FF}" dt="2021-05-06T14:22:44.653" v="35" actId="1076"/>
        <pc:sldMkLst>
          <pc:docMk/>
          <pc:sldMk cId="3444553201" sldId="642"/>
        </pc:sldMkLst>
        <pc:spChg chg="mod">
          <ac:chgData name="kim daesung" userId="676ca21df71fd503" providerId="LiveId" clId="{99362330-0075-48E7-86E3-6F61A43153FF}" dt="2021-05-06T14:21:26.083" v="4" actId="20577"/>
          <ac:spMkLst>
            <pc:docMk/>
            <pc:sldMk cId="3444553201" sldId="642"/>
            <ac:spMk id="40962" creationId="{00000000-0000-0000-0000-000000000000}"/>
          </ac:spMkLst>
        </pc:spChg>
        <pc:picChg chg="del">
          <ac:chgData name="kim daesung" userId="676ca21df71fd503" providerId="LiveId" clId="{99362330-0075-48E7-86E3-6F61A43153FF}" dt="2021-05-06T14:22:35.852" v="32" actId="478"/>
          <ac:picMkLst>
            <pc:docMk/>
            <pc:sldMk cId="3444553201" sldId="642"/>
            <ac:picMk id="3" creationId="{3B18A104-C922-43D4-B082-FD0ADE7EDCBB}"/>
          </ac:picMkLst>
        </pc:picChg>
        <pc:picChg chg="add mod">
          <ac:chgData name="kim daesung" userId="676ca21df71fd503" providerId="LiveId" clId="{99362330-0075-48E7-86E3-6F61A43153FF}" dt="2021-05-06T14:22:44.653" v="35" actId="1076"/>
          <ac:picMkLst>
            <pc:docMk/>
            <pc:sldMk cId="3444553201" sldId="642"/>
            <ac:picMk id="4" creationId="{EDD153C5-D79E-49A5-9C19-02D684F36B51}"/>
          </ac:picMkLst>
        </pc:picChg>
        <pc:picChg chg="del">
          <ac:chgData name="kim daesung" userId="676ca21df71fd503" providerId="LiveId" clId="{99362330-0075-48E7-86E3-6F61A43153FF}" dt="2021-05-06T14:22:36.600" v="33" actId="478"/>
          <ac:picMkLst>
            <pc:docMk/>
            <pc:sldMk cId="3444553201" sldId="642"/>
            <ac:picMk id="5" creationId="{24C544B3-1764-449C-85B3-33D0D3982971}"/>
          </ac:picMkLst>
        </pc:picChg>
      </pc:sldChg>
      <pc:sldChg chg="addSp delSp modSp add mod">
        <pc:chgData name="kim daesung" userId="676ca21df71fd503" providerId="LiveId" clId="{99362330-0075-48E7-86E3-6F61A43153FF}" dt="2021-05-06T14:23:30.958" v="50" actId="1076"/>
        <pc:sldMkLst>
          <pc:docMk/>
          <pc:sldMk cId="479055641" sldId="643"/>
        </pc:sldMkLst>
        <pc:picChg chg="add mod">
          <ac:chgData name="kim daesung" userId="676ca21df71fd503" providerId="LiveId" clId="{99362330-0075-48E7-86E3-6F61A43153FF}" dt="2021-05-06T14:23:26.436" v="48" actId="1076"/>
          <ac:picMkLst>
            <pc:docMk/>
            <pc:sldMk cId="479055641" sldId="643"/>
            <ac:picMk id="3" creationId="{EF7BB115-8F80-4747-9B07-7C4DCAC69E2B}"/>
          </ac:picMkLst>
        </pc:picChg>
        <pc:picChg chg="del">
          <ac:chgData name="kim daesung" userId="676ca21df71fd503" providerId="LiveId" clId="{99362330-0075-48E7-86E3-6F61A43153FF}" dt="2021-05-06T14:22:55.110" v="38" actId="478"/>
          <ac:picMkLst>
            <pc:docMk/>
            <pc:sldMk cId="479055641" sldId="643"/>
            <ac:picMk id="4" creationId="{EDD153C5-D79E-49A5-9C19-02D684F36B51}"/>
          </ac:picMkLst>
        </pc:picChg>
        <pc:picChg chg="add mod">
          <ac:chgData name="kim daesung" userId="676ca21df71fd503" providerId="LiveId" clId="{99362330-0075-48E7-86E3-6F61A43153FF}" dt="2021-05-06T14:23:30.958" v="50" actId="1076"/>
          <ac:picMkLst>
            <pc:docMk/>
            <pc:sldMk cId="479055641" sldId="643"/>
            <ac:picMk id="6" creationId="{943B3E0F-0154-4E19-A727-7826AEC6D782}"/>
          </ac:picMkLst>
        </pc:picChg>
      </pc:sldChg>
      <pc:sldChg chg="addSp delSp modSp add mod ord">
        <pc:chgData name="kim daesung" userId="676ca21df71fd503" providerId="LiveId" clId="{99362330-0075-48E7-86E3-6F61A43153FF}" dt="2021-05-06T14:23:23.373" v="46"/>
        <pc:sldMkLst>
          <pc:docMk/>
          <pc:sldMk cId="3379385844" sldId="644"/>
        </pc:sldMkLst>
        <pc:picChg chg="add mod">
          <ac:chgData name="kim daesung" userId="676ca21df71fd503" providerId="LiveId" clId="{99362330-0075-48E7-86E3-6F61A43153FF}" dt="2021-05-06T14:23:15.151" v="44" actId="14100"/>
          <ac:picMkLst>
            <pc:docMk/>
            <pc:sldMk cId="3379385844" sldId="644"/>
            <ac:picMk id="3" creationId="{99A87E63-9DB4-4654-97CD-6E2071DD91D1}"/>
          </ac:picMkLst>
        </pc:picChg>
        <pc:picChg chg="del">
          <ac:chgData name="kim daesung" userId="676ca21df71fd503" providerId="LiveId" clId="{99362330-0075-48E7-86E3-6F61A43153FF}" dt="2021-05-06T14:22:58.153" v="39" actId="478"/>
          <ac:picMkLst>
            <pc:docMk/>
            <pc:sldMk cId="3379385844" sldId="644"/>
            <ac:picMk id="4" creationId="{EDD153C5-D79E-49A5-9C19-02D684F36B51}"/>
          </ac:picMkLst>
        </pc:picChg>
        <pc:picChg chg="add mod">
          <ac:chgData name="kim daesung" userId="676ca21df71fd503" providerId="LiveId" clId="{99362330-0075-48E7-86E3-6F61A43153FF}" dt="2021-05-06T14:23:10.663" v="43" actId="1076"/>
          <ac:picMkLst>
            <pc:docMk/>
            <pc:sldMk cId="3379385844" sldId="644"/>
            <ac:picMk id="6" creationId="{DBC7E589-A5EB-4B5B-8F53-8A3C095416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DD6287AB-C92E-47E6-A172-F1A30EED0D3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7371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07EE6C64-E1E8-42AC-8E82-04AB8262A6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0635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F96A0A1-7007-49D3-891F-272251FBD27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4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3458B-298E-4CB9-A2C1-37C60337D67F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044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71539965-C72A-4777-87E8-FA22B1B26AA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437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D3651-E66B-40BB-A686-45A868FB963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71314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D3651-E66B-40BB-A686-45A868FB963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1473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654ECE-C50B-46B2-BF9E-74AE9C25609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1175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C856F86-96A8-402B-97D2-A9EDE4D6AF8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5964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B680245C-F5BA-4272-B44F-E6E28980EAC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152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C4558C31-FAFA-4C96-92E5-6EF2FD30CFF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0195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73CE155-835A-49E6-A973-87EF249CA7B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078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B505F9A-B05B-42C5-85E8-82C6A4A007B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57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0FE16E6-2F45-4594-92F6-2D97325DF105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0937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FBE4FA5E-ABA9-4097-8721-9C172EB2669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21806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DD3651-E66B-40BB-A686-45A868FB963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쉽게 풀어쓴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C</a:t>
            </a: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언어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Express</a:t>
            </a:r>
            <a:endParaRPr lang="ko-KR" altLang="en-US" sz="1200" i="1">
              <a:solidFill>
                <a:srgbClr val="000099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dirty="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4463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4" name="AutoShape 142"/>
          <p:cNvSpPr>
            <a:spLocks noChangeArrowheads="1"/>
          </p:cNvSpPr>
          <p:nvPr/>
        </p:nvSpPr>
        <p:spPr bwMode="auto">
          <a:xfrm>
            <a:off x="1802167" y="3841072"/>
            <a:ext cx="7430610" cy="6985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제</a:t>
            </a:r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8</a:t>
            </a:r>
            <a:r>
              <a:rPr lang="ko-KR" altLang="en-US" sz="4000" dirty="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장 함수</a:t>
            </a:r>
          </a:p>
        </p:txBody>
      </p:sp>
    </p:spTree>
    <p:extLst>
      <p:ext uri="{BB962C8B-B14F-4D97-AF65-F5344CB8AC3E}">
        <p14:creationId xmlns:p14="http://schemas.microsoft.com/office/powerpoint/2010/main" val="24700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0555" y="1868102"/>
            <a:ext cx="77247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print_stars</a:t>
            </a:r>
            <a:r>
              <a:rPr lang="en-US" altLang="ko-KR" dirty="0"/>
              <a:t>() </a:t>
            </a:r>
            <a:r>
              <a:rPr lang="ko-KR" altLang="en-US" dirty="0"/>
              <a:t>함수를 </a:t>
            </a:r>
            <a:r>
              <a:rPr lang="en-US" altLang="ko-KR" dirty="0"/>
              <a:t>2</a:t>
            </a:r>
            <a:r>
              <a:rPr lang="ko-KR" altLang="en-US" dirty="0"/>
              <a:t>번 호출하여서 다음과 같이 출력하는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34776" y="2524298"/>
            <a:ext cx="6262379" cy="3415012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1753340" y="353550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*******************************</a:t>
            </a: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Hello World!</a:t>
            </a: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*******************************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2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612648" y="1600200"/>
            <a:ext cx="8220634" cy="4495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void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print_stars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for 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= 0;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&lt; 30;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++)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("*");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print_stars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("\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nHello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World!\n");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print_stars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("\n");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95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변수와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09110"/>
            <a:ext cx="8153400" cy="32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변수와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05109"/>
            <a:ext cx="8153400" cy="32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인수와 매개변수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9335" y="1866114"/>
            <a:ext cx="78200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9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4"/>
    </mc:Choice>
    <mc:Fallback>
      <p:transition spd="slow" advTm="17774"/>
    </mc:Fallback>
  </mc:AlternateContent>
  <p:extLst>
    <p:ext uri="{3A86A75C-4F4B-4683-9AE1-C65F6400EC91}">
      <p14:laserTraceLst xmlns:p14="http://schemas.microsoft.com/office/powerpoint/2010/main">
        <p14:tracePtLst>
          <p14:tracePt t="8480" x="1987550" y="6391275"/>
          <p14:tracePt t="8491" x="1987550" y="6157913"/>
          <p14:tracePt t="8503" x="1987550" y="5980113"/>
          <p14:tracePt t="8514" x="1987550" y="5829300"/>
          <p14:tracePt t="8527" x="1987550" y="5678488"/>
          <p14:tracePt t="8537" x="1987550" y="5513388"/>
          <p14:tracePt t="8548" x="2028825" y="5349875"/>
          <p14:tracePt t="8560" x="2070100" y="5226050"/>
          <p14:tracePt t="8571" x="2152650" y="5075238"/>
          <p14:tracePt t="8575" x="2206625" y="4937125"/>
          <p14:tracePt t="8593" x="2262188" y="4827588"/>
          <p14:tracePt t="8604" x="2316163" y="4718050"/>
          <p14:tracePt t="8616" x="2371725" y="4608513"/>
          <p14:tracePt t="8626" x="2427288" y="4540250"/>
          <p14:tracePt t="8638" x="2439988" y="4498975"/>
          <p14:tracePt t="8649" x="2454275" y="4471988"/>
          <p14:tracePt t="8706" x="2481263" y="4443413"/>
          <p14:tracePt t="8717" x="2508250" y="4416425"/>
          <p14:tracePt t="8729" x="2536825" y="4375150"/>
          <p14:tracePt t="8751" x="2549525" y="4375150"/>
          <p14:tracePt t="8762" x="2563813" y="4362450"/>
          <p14:tracePt t="8864" x="2590800" y="4348163"/>
          <p14:tracePt t="8874" x="2617788" y="4348163"/>
          <p14:tracePt t="8885" x="2673350" y="4333875"/>
          <p14:tracePt t="8897" x="2700338" y="4333875"/>
          <p14:tracePt t="8908" x="2728913" y="4306888"/>
          <p14:tracePt t="8920" x="2741613" y="4306888"/>
          <p14:tracePt t="8930" x="2755900" y="4306888"/>
          <p14:tracePt t="8953" x="2768600" y="4292600"/>
          <p14:tracePt t="8965" x="2782888" y="4292600"/>
          <p14:tracePt t="8966" x="2797175" y="4265613"/>
          <p14:tracePt t="8986" x="2878138" y="4224338"/>
          <p14:tracePt t="8998" x="2947988" y="4183063"/>
          <p14:tracePt t="9011" x="2989263" y="4170363"/>
          <p14:tracePt t="9020" x="3028950" y="4156075"/>
          <p14:tracePt t="9031" x="3057525" y="4129088"/>
          <p14:tracePt t="9043" x="3070225" y="4129088"/>
          <p14:tracePt t="9238" x="3084513" y="4114800"/>
          <p14:tracePt t="9250" x="3111500" y="4100513"/>
          <p14:tracePt t="9259" x="3140075" y="4046538"/>
          <p14:tracePt t="9268" x="3140075" y="4019550"/>
          <p14:tracePt t="9279" x="3167063" y="3963988"/>
          <p14:tracePt t="9306" x="3167063" y="3937000"/>
          <p14:tracePt t="9315" x="3167063" y="3922713"/>
          <p14:tracePt t="9325" x="3167063" y="3881438"/>
          <p14:tracePt t="9383" x="3140075" y="3867150"/>
          <p14:tracePt t="9396" x="3111500" y="3867150"/>
          <p14:tracePt t="9405" x="3070225" y="3854450"/>
          <p14:tracePt t="9415" x="3043238" y="3840163"/>
          <p14:tracePt t="9426" x="3001963" y="3840163"/>
          <p14:tracePt t="9438" x="2974975" y="3813175"/>
          <p14:tracePt t="9449" x="2960688" y="3786188"/>
          <p14:tracePt t="9451" x="2947988" y="3786188"/>
          <p14:tracePt t="9470" x="2892425" y="3757613"/>
          <p14:tracePt t="9481" x="2865438" y="3730625"/>
          <p14:tracePt t="9493" x="2838450" y="3703638"/>
          <p14:tracePt t="9504" x="2824163" y="3689350"/>
          <p14:tracePt t="9515" x="2809875" y="3648075"/>
          <p14:tracePt t="9530" x="2768600" y="3606800"/>
          <p14:tracePt t="9540" x="2728913" y="3565525"/>
          <p14:tracePt t="9550" x="2659063" y="3497263"/>
          <p14:tracePt t="9561" x="2617788" y="3470275"/>
          <p14:tracePt t="9571" x="2536825" y="3455988"/>
          <p14:tracePt t="9583" x="2427288" y="3373438"/>
          <p14:tracePt t="9594" x="2316163" y="3373438"/>
          <p14:tracePt t="9609" x="2235200" y="3373438"/>
          <p14:tracePt t="9619" x="2138363" y="3373438"/>
          <p14:tracePt t="9622" x="2028825" y="3373438"/>
          <p14:tracePt t="9639" x="1974850" y="3373438"/>
          <p14:tracePt t="9650" x="1919288" y="3373438"/>
          <p14:tracePt t="9661" x="1863725" y="3373438"/>
          <p14:tracePt t="9672" x="1809750" y="3373438"/>
          <p14:tracePt t="9689" x="1700213" y="3373438"/>
          <p14:tracePt t="9698" x="1631950" y="3373438"/>
          <p14:tracePt t="9709" x="1562100" y="3373438"/>
          <p14:tracePt t="9718" x="1549400" y="3373438"/>
          <p14:tracePt t="9729" x="1522413" y="3373438"/>
          <p14:tracePt t="9808" x="1508125" y="3360738"/>
          <p14:tracePt t="9830" x="1535113" y="3346450"/>
          <p14:tracePt t="9844" x="1590675" y="3333750"/>
          <p14:tracePt t="9858" x="1644650" y="3319463"/>
          <p14:tracePt t="9866" x="1700213" y="3292475"/>
          <p14:tracePt t="9876" x="1754188" y="3278188"/>
          <p14:tracePt t="9886" x="1824038" y="3222625"/>
          <p14:tracePt t="9898" x="1851025" y="3222625"/>
          <p14:tracePt t="9910" x="1905000" y="3209925"/>
          <p14:tracePt t="9925" x="1946275" y="3181350"/>
          <p14:tracePt t="9935" x="1987550" y="3181350"/>
          <p14:tracePt t="9943" x="2111375" y="3127375"/>
          <p14:tracePt t="9954" x="2193925" y="3100388"/>
          <p14:tracePt t="9965" x="2262188" y="3071813"/>
          <p14:tracePt t="9976" x="2371725" y="3044825"/>
          <p14:tracePt t="9988" x="2413000" y="3017838"/>
          <p14:tracePt t="9999" x="2466975" y="2990850"/>
          <p14:tracePt t="10013" x="2522538" y="2949575"/>
          <p14:tracePt t="10025" x="2578100" y="2935288"/>
          <p14:tracePt t="10040" x="2617788" y="2894013"/>
          <p14:tracePt t="10047" x="2632075" y="2894013"/>
          <p14:tracePt t="10078" x="2646363" y="2894013"/>
          <p14:tracePt t="10190" x="2590800" y="2894013"/>
          <p14:tracePt t="10208" x="2413000" y="2894013"/>
          <p14:tracePt t="10219" x="2152650" y="2894013"/>
          <p14:tracePt t="10228" x="1836738" y="2894013"/>
          <p14:tracePt t="10238" x="1522413" y="2894013"/>
          <p14:tracePt t="10247" x="1343025" y="2894013"/>
          <p14:tracePt t="10258" x="1274763" y="2894013"/>
          <p14:tracePt t="10270" x="1206500" y="2894013"/>
          <p14:tracePt t="10463" x="1179513" y="2894013"/>
          <p14:tracePt t="10474" x="1165225" y="2894013"/>
          <p14:tracePt t="10484" x="1138238" y="2894013"/>
          <p14:tracePt t="10495" x="1123950" y="2894013"/>
          <p14:tracePt t="10551" x="1109663" y="2894013"/>
          <p14:tracePt t="10562" x="1109663" y="2838450"/>
          <p14:tracePt t="10573" x="1109663" y="2798763"/>
          <p14:tracePt t="10584" x="1109663" y="2743200"/>
          <p14:tracePt t="10595" x="1109663" y="2660650"/>
          <p14:tracePt t="10610" x="1109663" y="2536825"/>
          <p14:tracePt t="10621" x="1109663" y="2373313"/>
          <p14:tracePt t="10631" x="1109663" y="2290763"/>
          <p14:tracePt t="10641" x="1150938" y="2181225"/>
          <p14:tracePt t="10656" x="1206500" y="2098675"/>
          <p14:tracePt t="10664" x="1247775" y="2030413"/>
          <p14:tracePt t="10674" x="1343025" y="1974850"/>
          <p14:tracePt t="10692" x="1384300" y="1947863"/>
          <p14:tracePt t="10702" x="1425575" y="1906588"/>
          <p14:tracePt t="10713" x="1522413" y="1879600"/>
          <p14:tracePt t="10731" x="1576388" y="1851025"/>
          <p14:tracePt t="10742" x="1617663" y="1851025"/>
          <p14:tracePt t="10752" x="1712913" y="1851025"/>
          <p14:tracePt t="10764" x="1754188" y="1824038"/>
          <p14:tracePt t="10775" x="1892300" y="1824038"/>
          <p14:tracePt t="10786" x="1974850" y="1809750"/>
          <p14:tracePt t="10801" x="2028825" y="1809750"/>
          <p14:tracePt t="10812" x="2125663" y="1809750"/>
          <p14:tracePt t="10825" x="2206625" y="1809750"/>
          <p14:tracePt t="10836" x="2316163" y="1809750"/>
          <p14:tracePt t="10844" x="2466975" y="1809750"/>
          <p14:tracePt t="10855" x="2578100" y="1809750"/>
          <p14:tracePt t="10865" x="2714625" y="1838325"/>
          <p14:tracePt t="10876" x="2809875" y="1838325"/>
          <p14:tracePt t="10888" x="2919413" y="1892300"/>
          <p14:tracePt t="10900" x="3043238" y="1947863"/>
          <p14:tracePt t="10902" x="3084513" y="1962150"/>
          <p14:tracePt t="10922" x="3140075" y="1989138"/>
          <p14:tracePt t="10935" x="3152775" y="2001838"/>
          <p14:tracePt t="10948" x="3167063" y="2016125"/>
          <p14:tracePt t="10958" x="3194050" y="2030413"/>
          <p14:tracePt t="10969" x="3208338" y="2071688"/>
          <p14:tracePt t="10978" x="3249613" y="2098675"/>
          <p14:tracePt t="10989" x="3276600" y="2139950"/>
          <p14:tracePt t="11000" x="3290888" y="2181225"/>
          <p14:tracePt t="11024" x="3303588" y="2222500"/>
          <p14:tracePt t="11026" x="3330575" y="2332038"/>
          <p14:tracePt t="11045" x="3330575" y="2386013"/>
          <p14:tracePt t="11059" x="3330575" y="2536825"/>
          <p14:tracePt t="11080" x="3330575" y="2619375"/>
          <p14:tracePt t="11094" x="3262313" y="2784475"/>
          <p14:tracePt t="11105" x="3194050" y="2852738"/>
          <p14:tracePt t="11113" x="3125788" y="2949575"/>
          <p14:tracePt t="11124" x="3028950" y="2990850"/>
          <p14:tracePt t="11138" x="2989263" y="3030538"/>
          <p14:tracePt t="11147" x="2878138" y="3100388"/>
          <p14:tracePt t="11159" x="2824163" y="3100388"/>
          <p14:tracePt t="11170" x="2700338" y="3113088"/>
          <p14:tracePt t="11180" x="2481263" y="3113088"/>
          <p14:tracePt t="11192" x="2247900" y="3113088"/>
          <p14:tracePt t="11202" x="2014538" y="3113088"/>
          <p14:tracePt t="11214" x="1836738" y="3113088"/>
          <p14:tracePt t="11226" x="1685925" y="3113088"/>
          <p14:tracePt t="11237" x="1522413" y="3086100"/>
          <p14:tracePt t="11248" x="1466850" y="3030538"/>
          <p14:tracePt t="11262" x="1425575" y="2990850"/>
          <p14:tracePt t="11272" x="1384300" y="2935288"/>
          <p14:tracePt t="11286" x="1357313" y="2867025"/>
          <p14:tracePt t="11295" x="1357313" y="2784475"/>
          <p14:tracePt t="11306" x="1357313" y="2701925"/>
          <p14:tracePt t="11315" x="1357313" y="2578100"/>
          <p14:tracePt t="11326" x="1357313" y="2495550"/>
          <p14:tracePt t="11338" x="1357313" y="2414588"/>
          <p14:tracePt t="11349" x="1371600" y="2305050"/>
          <p14:tracePt t="11360" x="1398588" y="2263775"/>
          <p14:tracePt t="11371" x="1452563" y="2208213"/>
          <p14:tracePt t="11386" x="1522413" y="2152650"/>
          <p14:tracePt t="11422" x="1782763" y="2043113"/>
          <p14:tracePt t="11431" x="1933575" y="2001838"/>
          <p14:tracePt t="11440" x="2014538" y="1989138"/>
          <p14:tracePt t="11451" x="2097088" y="1989138"/>
          <p14:tracePt t="11461" x="2138363" y="1989138"/>
          <p14:tracePt t="11472" x="2235200" y="1989138"/>
          <p14:tracePt t="11484" x="2316163" y="1989138"/>
          <p14:tracePt t="11495" x="2427288" y="1989138"/>
          <p14:tracePt t="11506" x="2508250" y="2030413"/>
          <p14:tracePt t="11524" x="2578100" y="2084388"/>
          <p14:tracePt t="11532" x="2646363" y="2125663"/>
          <p14:tracePt t="11543" x="2714625" y="2222500"/>
          <p14:tracePt t="11558" x="2755900" y="2305050"/>
          <p14:tracePt t="11565" x="2768600" y="2414588"/>
          <p14:tracePt t="11574" x="2809875" y="2524125"/>
          <p14:tracePt t="11586" x="2824163" y="2606675"/>
          <p14:tracePt t="11596" x="2824163" y="2770188"/>
          <p14:tracePt t="11608" x="2824163" y="2894013"/>
          <p14:tracePt t="11619" x="2824163" y="3017838"/>
          <p14:tracePt t="11630" x="2824163" y="3127375"/>
          <p14:tracePt t="11643" x="2824163" y="3263900"/>
          <p14:tracePt t="11658" x="2741613" y="3429000"/>
          <p14:tracePt t="11667" x="2563813" y="3594100"/>
          <p14:tracePt t="11677" x="2427288" y="3730625"/>
          <p14:tracePt t="11687" x="2262188" y="3840163"/>
          <p14:tracePt t="11700" x="2097088" y="3895725"/>
          <p14:tracePt t="11710" x="1946275" y="3895725"/>
          <p14:tracePt t="11723" x="1754188" y="3895725"/>
          <p14:tracePt t="11743" x="1727200" y="3867150"/>
          <p14:tracePt t="11754" x="1685925" y="3827463"/>
          <p14:tracePt t="11765" x="1685925" y="3786188"/>
          <p14:tracePt t="11776" x="1673225" y="3744913"/>
          <p14:tracePt t="11802" x="1673225" y="3730625"/>
          <p14:tracePt t="11889" x="1673225" y="3771900"/>
          <p14:tracePt t="11900" x="1673225" y="3827463"/>
          <p14:tracePt t="11912" x="1673225" y="3908425"/>
          <p14:tracePt t="11935" x="1673225" y="3963988"/>
          <p14:tracePt t="11937" x="1809750" y="4183063"/>
          <p14:tracePt t="11960" x="1878013" y="4251325"/>
          <p14:tracePt t="11972" x="1946275" y="4306888"/>
          <p14:tracePt t="11981" x="2028825" y="4333875"/>
          <p14:tracePt t="11991" x="2055813" y="4362450"/>
          <p14:tracePt t="12002" x="2111375" y="4362450"/>
          <p14:tracePt t="12013" x="2138363" y="4375150"/>
          <p14:tracePt t="12024" x="2179638" y="4375150"/>
          <p14:tracePt t="12036" x="2193925" y="4375150"/>
          <p14:tracePt t="12046" x="2247900" y="4375150"/>
          <p14:tracePt t="12072" x="2289175" y="4375150"/>
          <p14:tracePt t="12084" x="2303463" y="4375150"/>
          <p14:tracePt t="12096" x="2316163" y="4375150"/>
          <p14:tracePt t="12105" x="2357438" y="4375150"/>
          <p14:tracePt t="12114" x="2371725" y="4362450"/>
          <p14:tracePt t="12139" x="2386013" y="4362450"/>
          <p14:tracePt t="12159" x="2413000" y="4348163"/>
          <p14:tracePt t="12170" x="2439988" y="4348163"/>
          <p14:tracePt t="12181" x="2481263" y="4348163"/>
          <p14:tracePt t="12197" x="2522538" y="4348163"/>
          <p14:tracePt t="12206" x="2578100" y="4348163"/>
          <p14:tracePt t="12219" x="2659063" y="4348163"/>
          <p14:tracePt t="12231" x="2714625" y="4348163"/>
          <p14:tracePt t="12239" x="2809875" y="4348163"/>
          <p14:tracePt t="12249" x="2933700" y="4348163"/>
          <p14:tracePt t="12260" x="3140075" y="4348163"/>
          <p14:tracePt t="12272" x="3468688" y="4402138"/>
          <p14:tracePt t="12283" x="4084638" y="4525963"/>
          <p14:tracePt t="12294" x="4743450" y="4664075"/>
          <p14:tracePt t="12305" x="5456238" y="4759325"/>
          <p14:tracePt t="12320" x="6154738" y="4856163"/>
          <p14:tracePt t="12331" x="6648450" y="4924425"/>
          <p14:tracePt t="12339" x="6908800" y="4965700"/>
          <p14:tracePt t="12361" x="7129463" y="4978400"/>
          <p14:tracePt t="12374" x="7224713" y="4978400"/>
          <p14:tracePt t="12385" x="7265988" y="4978400"/>
          <p14:tracePt t="12395" x="7319963" y="4978400"/>
          <p14:tracePt t="12408" x="7361238" y="4992688"/>
          <p14:tracePt t="12420" x="7443788" y="5006975"/>
          <p14:tracePt t="12430" x="7499350" y="5006975"/>
          <p14:tracePt t="12441" x="7581900" y="5019675"/>
          <p14:tracePt t="12453" x="7662863" y="5060950"/>
          <p14:tracePt t="12463" x="7800975" y="5060950"/>
          <p14:tracePt t="12474" x="7937500" y="5116513"/>
          <p14:tracePt t="12485" x="8047038" y="5143500"/>
          <p14:tracePt t="13142" x="7389813" y="5102225"/>
          <p14:tracePt t="13239" x="7375525" y="5075238"/>
          <p14:tracePt t="13250" x="7375525" y="5048250"/>
          <p14:tracePt t="13270" x="7319963" y="4924425"/>
          <p14:tracePt t="13287" x="7292975" y="4841875"/>
          <p14:tracePt t="13310" x="7280275" y="4800600"/>
          <p14:tracePt t="13320" x="7280275" y="4705350"/>
          <p14:tracePt t="13329" x="7280275" y="4525963"/>
          <p14:tracePt t="13340" x="7265988" y="4471988"/>
          <p14:tracePt t="13353" x="7265988" y="4362450"/>
          <p14:tracePt t="13363" x="7251700" y="4306888"/>
          <p14:tracePt t="13374" x="7239000" y="4251325"/>
          <p14:tracePt t="13396" x="7239000" y="4238625"/>
          <p14:tracePt t="13423" x="7239000" y="4224338"/>
          <p14:tracePt t="13434" x="7239000" y="4210050"/>
          <p14:tracePt t="13447" x="7239000" y="4170363"/>
          <p14:tracePt t="13465" x="7239000" y="4129088"/>
          <p14:tracePt t="13475" x="7239000" y="4100513"/>
          <p14:tracePt t="13486" x="7239000" y="4073525"/>
          <p14:tracePt t="13498" x="7224713" y="4032250"/>
          <p14:tracePt t="13544" x="7210425" y="4005263"/>
          <p14:tracePt t="13569" x="7129463" y="3978275"/>
          <p14:tracePt t="13581" x="6991350" y="3908425"/>
          <p14:tracePt t="13599" x="6896100" y="3895725"/>
          <p14:tracePt t="13614" x="6786563" y="3840163"/>
          <p14:tracePt t="13624" x="6704013" y="3798888"/>
          <p14:tracePt t="13638" x="6635750" y="3730625"/>
          <p14:tracePt t="13646" x="6526213" y="3676650"/>
          <p14:tracePt t="13659" x="6470650" y="3648075"/>
          <p14:tracePt t="13668" x="6429375" y="3606800"/>
          <p14:tracePt t="13678" x="6361113" y="3552825"/>
          <p14:tracePt t="13689" x="6334125" y="3511550"/>
          <p14:tracePt t="13700" x="6305550" y="3429000"/>
          <p14:tracePt t="13712" x="6278563" y="3402013"/>
          <p14:tracePt t="13723" x="6278563" y="3319463"/>
          <p14:tracePt t="13742" x="6265863" y="3236913"/>
          <p14:tracePt t="13751" x="6251575" y="3236913"/>
          <p14:tracePt t="13758" x="6237288" y="3181350"/>
          <p14:tracePt t="13769" x="6237288" y="3168650"/>
          <p14:tracePt t="13779" x="6224588" y="3154363"/>
          <p14:tracePt t="13801" x="6210300" y="3141663"/>
          <p14:tracePt t="13850" x="6183313" y="3141663"/>
          <p14:tracePt t="13861" x="6169025" y="3141663"/>
          <p14:tracePt t="13873" x="6115050" y="3141663"/>
          <p14:tracePt t="13881" x="6100763" y="3181350"/>
          <p14:tracePt t="13892" x="6086475" y="3209925"/>
          <p14:tracePt t="13914" x="6086475" y="3292475"/>
          <p14:tracePt t="13915" x="6086475" y="3373438"/>
          <p14:tracePt t="13916" x="6100763" y="3497263"/>
          <p14:tracePt t="13936" x="6142038" y="3552825"/>
          <p14:tracePt t="13949" x="6183313" y="3579813"/>
          <p14:tracePt t="13960" x="6224588" y="3594100"/>
          <p14:tracePt t="13972" x="6319838" y="3594100"/>
          <p14:tracePt t="13984" x="6388100" y="3621088"/>
          <p14:tracePt t="13985" x="6443663" y="3621088"/>
          <p14:tracePt t="14004" x="6607175" y="3621088"/>
          <p14:tracePt t="14019" x="6716713" y="3552825"/>
          <p14:tracePt t="14029" x="6757988" y="3524250"/>
          <p14:tracePt t="14041" x="6827838" y="3470275"/>
          <p14:tracePt t="14050" x="6896100" y="3373438"/>
          <p14:tracePt t="14061" x="6896100" y="3292475"/>
          <p14:tracePt t="14072" x="6937375" y="3209925"/>
          <p14:tracePt t="14085" x="6950075" y="2990850"/>
          <p14:tracePt t="14105" x="6950075" y="2935288"/>
          <p14:tracePt t="14119" x="6950075" y="2879725"/>
          <p14:tracePt t="14129" x="6937375" y="2838450"/>
          <p14:tracePt t="14139" x="6881813" y="2784475"/>
          <p14:tracePt t="14151" x="6731000" y="2647950"/>
          <p14:tracePt t="14161" x="6565900" y="2536825"/>
          <p14:tracePt t="14173" x="6456363" y="2509838"/>
          <p14:tracePt t="14185" x="6265863" y="2441575"/>
          <p14:tracePt t="14195" x="6115050" y="2427288"/>
          <p14:tracePt t="14207" x="5964238" y="2427288"/>
          <p14:tracePt t="14218" x="5784850" y="2427288"/>
          <p14:tracePt t="14229" x="5648325" y="2427288"/>
          <p14:tracePt t="14240" x="5497513" y="2427288"/>
          <p14:tracePt t="14251" x="5414963" y="2427288"/>
          <p14:tracePt t="14263" x="5360988" y="2427288"/>
          <p14:tracePt t="14274" x="5332413" y="2427288"/>
          <p14:tracePt t="14285" x="5278438" y="2427288"/>
          <p14:tracePt t="14300" x="5222875" y="2441575"/>
          <p14:tracePt t="14312" x="5195888" y="2455863"/>
          <p14:tracePt t="14322" x="5140325" y="2495550"/>
          <p14:tracePt t="14331" x="5099050" y="2536825"/>
          <p14:tracePt t="14342" x="5059363" y="2578100"/>
          <p14:tracePt t="14353" x="5018088" y="2674938"/>
          <p14:tracePt t="14364" x="5003800" y="2728913"/>
          <p14:tracePt t="14375" x="4989513" y="2838450"/>
          <p14:tracePt t="14386" x="4976813" y="2976563"/>
          <p14:tracePt t="14400" x="4962525" y="3030538"/>
          <p14:tracePt t="14410" x="4962525" y="3113088"/>
          <p14:tracePt t="14420" x="4962525" y="3141663"/>
          <p14:tracePt t="14433" x="4962525" y="3181350"/>
          <p14:tracePt t="14444" x="4962525" y="3222625"/>
          <p14:tracePt t="14457" x="4962525" y="3236913"/>
          <p14:tracePt t="14468" x="4962525" y="3263900"/>
          <p14:tracePt t="14478" x="4962525" y="3305175"/>
          <p14:tracePt t="14488" x="4962525" y="3387725"/>
          <p14:tracePt t="14499" x="4962525" y="3429000"/>
          <p14:tracePt t="14510" x="4976813" y="3470275"/>
          <p14:tracePt t="14521" x="4976813" y="3484563"/>
          <p14:tracePt t="14533" x="4989513" y="3511550"/>
          <p14:tracePt t="14545" x="5030788" y="3538538"/>
          <p14:tracePt t="14557" x="5072063" y="3594100"/>
          <p14:tracePt t="14569" x="5099050" y="3621088"/>
          <p14:tracePt t="14579" x="5140325" y="3635375"/>
          <p14:tracePt t="14589" x="5181600" y="3635375"/>
          <p14:tracePt t="14601" x="5222875" y="3648075"/>
          <p14:tracePt t="14613" x="5278438" y="3648075"/>
          <p14:tracePt t="14625" x="5305425" y="3648075"/>
          <p14:tracePt t="14641" x="5360988" y="3648075"/>
          <p14:tracePt t="14649" x="5400675" y="3648075"/>
          <p14:tracePt t="14658" x="5441950" y="3648075"/>
          <p14:tracePt t="14670" x="5497513" y="3648075"/>
          <p14:tracePt t="14679" x="5524500" y="3648075"/>
          <p14:tracePt t="14690" x="5551488" y="3648075"/>
          <p14:tracePt t="14783" x="5565775" y="3635375"/>
          <p14:tracePt t="14796" x="5565775" y="3606800"/>
          <p14:tracePt t="14807" x="5565775" y="3579813"/>
          <p14:tracePt t="14818" x="5580063" y="3524250"/>
          <p14:tracePt t="14826" x="5580063" y="3470275"/>
          <p14:tracePt t="14837" x="5580063" y="3429000"/>
          <p14:tracePt t="14848" x="5592763" y="3387725"/>
          <p14:tracePt t="14859" x="5592763" y="3292475"/>
          <p14:tracePt t="14870" x="5607050" y="3251200"/>
          <p14:tracePt t="14883" x="5607050" y="3209925"/>
          <p14:tracePt t="14893" x="5607050" y="3141663"/>
          <p14:tracePt t="14906" x="5607050" y="3127375"/>
          <p14:tracePt t="14908" x="5621338" y="3044825"/>
          <p14:tracePt t="14926" x="5662613" y="2935288"/>
          <p14:tracePt t="14939" x="5662613" y="2908300"/>
          <p14:tracePt t="14952" x="5662613" y="2894013"/>
          <p14:tracePt t="14961" x="5662613" y="2879725"/>
          <p14:tracePt t="15062" x="5675313" y="2867025"/>
          <p14:tracePt t="15121" x="5702300" y="2867025"/>
          <p14:tracePt t="15132" x="5730875" y="2867025"/>
          <p14:tracePt t="15143" x="5743575" y="2867025"/>
          <p14:tracePt t="15154" x="5757863" y="2867025"/>
          <p14:tracePt t="15163" x="5772150" y="2867025"/>
          <p14:tracePt t="15174" x="5799138" y="2867025"/>
          <p14:tracePt t="15185" x="5813425" y="2867025"/>
          <p14:tracePt t="15196" x="5826125" y="2867025"/>
          <p14:tracePt t="15208" x="5840413" y="2852738"/>
          <p14:tracePt t="15265" x="5867400" y="2852738"/>
          <p14:tracePt t="15276" x="5908675" y="2852738"/>
          <p14:tracePt t="15288" x="5964238" y="2852738"/>
          <p14:tracePt t="15289" x="6003925" y="2852738"/>
          <p14:tracePt t="15310" x="6045200" y="2879725"/>
          <p14:tracePt t="15321" x="6100763" y="2949575"/>
          <p14:tracePt t="15331" x="6115050" y="2962275"/>
          <p14:tracePt t="15343" x="6183313" y="2976563"/>
          <p14:tracePt t="15368" x="6196013" y="2976563"/>
          <p14:tracePt t="15490" x="6196013" y="2990850"/>
          <p14:tracePt t="15502" x="6154738" y="3003550"/>
          <p14:tracePt t="15511" x="6142038" y="3017838"/>
          <p14:tracePt t="15523" x="6127750" y="3017838"/>
          <p14:tracePt t="15534" x="6115050" y="3030538"/>
          <p14:tracePt t="15545" x="6100763" y="3059113"/>
          <p14:tracePt t="15556" x="6086475" y="3059113"/>
          <p14:tracePt t="15917" x="6073775" y="3059113"/>
          <p14:tracePt t="15929" x="6059488" y="3059113"/>
          <p14:tracePt t="15985" x="6045200" y="3059113"/>
          <p14:tracePt t="16052" x="6018213" y="3059113"/>
          <p14:tracePt t="16063" x="5991225" y="3059113"/>
          <p14:tracePt t="16076" x="5881688" y="3017838"/>
          <p14:tracePt t="16097" x="5853113" y="2990850"/>
          <p14:tracePt t="16108" x="5648325" y="2852738"/>
          <p14:tracePt t="16119" x="5483225" y="2770188"/>
          <p14:tracePt t="16130" x="5291138" y="2647950"/>
          <p14:tracePt t="16141" x="5140325" y="2536825"/>
          <p14:tracePt t="16154" x="4989513" y="2455863"/>
          <p14:tracePt t="16164" x="4962525" y="2455863"/>
          <p14:tracePt t="16176" x="4852988" y="2317750"/>
          <p14:tracePt t="16187" x="4811713" y="2276475"/>
          <p14:tracePt t="16198" x="4702175" y="2139950"/>
          <p14:tracePt t="16209" x="4646613" y="2001838"/>
          <p14:tracePt t="16220" x="4633913" y="1974850"/>
          <p14:tracePt t="16232" x="4565650" y="1770063"/>
          <p14:tracePt t="16243" x="4524375" y="1631950"/>
          <p14:tracePt t="16254" x="4510088" y="1604963"/>
          <p14:tracePt t="16265" x="4456113" y="1439863"/>
          <p14:tracePt t="16277" x="4427538" y="1330325"/>
          <p14:tracePt t="16287" x="4400550" y="1303338"/>
          <p14:tracePt t="16299" x="4332288" y="1111250"/>
          <p14:tracePt t="16311" x="4332288" y="1069975"/>
          <p14:tracePt t="16322" x="4276725" y="836613"/>
          <p14:tracePt t="16333" x="4276725" y="741363"/>
          <p14:tracePt t="16368" x="4276725" y="301625"/>
          <p14:tracePt t="16378" x="4276725" y="136525"/>
          <p14:tracePt t="16389" x="4276725" y="142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반환값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8373" y="1756530"/>
            <a:ext cx="79819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4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max() </a:t>
            </a:r>
            <a:r>
              <a:rPr lang="ko-KR" altLang="en-US" dirty="0"/>
              <a:t>함수를 호출하여서 사용자가 입력한 값 중에서 더 큰 값을 찾아보자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34776" y="2524298"/>
            <a:ext cx="6262379" cy="3415012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1753340" y="353550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정수를 </a:t>
            </a:r>
            <a:r>
              <a:rPr lang="ko-KR" altLang="en-US" sz="1600" dirty="0" err="1">
                <a:solidFill>
                  <a:schemeClr val="bg1"/>
                </a:solidFill>
              </a:rPr>
              <a:t>입력하시오</a:t>
            </a:r>
            <a:r>
              <a:rPr lang="en-US" altLang="ko-KR" sz="1600" dirty="0">
                <a:solidFill>
                  <a:schemeClr val="bg1"/>
                </a:solidFill>
              </a:rPr>
              <a:t>: 10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정수를 </a:t>
            </a:r>
            <a:r>
              <a:rPr lang="ko-KR" altLang="en-US" sz="1600" dirty="0" err="1">
                <a:solidFill>
                  <a:schemeClr val="bg1"/>
                </a:solidFill>
              </a:rPr>
              <a:t>입력하시오</a:t>
            </a:r>
            <a:r>
              <a:rPr lang="en-US" altLang="ko-KR" sz="1600" dirty="0">
                <a:solidFill>
                  <a:schemeClr val="bg1"/>
                </a:solidFill>
              </a:rPr>
              <a:t>: 35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더 </a:t>
            </a:r>
            <a:r>
              <a:rPr lang="ko-KR" altLang="en-US" sz="1600" dirty="0" err="1">
                <a:solidFill>
                  <a:schemeClr val="bg1"/>
                </a:solidFill>
              </a:rPr>
              <a:t>큰값은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35</a:t>
            </a:r>
            <a:r>
              <a:rPr lang="ko-KR" altLang="en-US" sz="1600" dirty="0">
                <a:solidFill>
                  <a:schemeClr val="bg1"/>
                </a:solidFill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907741"/>
            <a:ext cx="8220634" cy="535989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// 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두수 중에서 큰 수를 찾는 함수 예제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get_max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x,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y)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if( x &gt; y ) return(x);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else return(y);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a, b;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두개의 정수를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입력하시오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("%d %d", &amp;a, &amp;b);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두수 중에서 큰 수는 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%d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입니다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.\n",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get_max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(a, b));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5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생일 축하 함수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생일 축하 메시지를 출력하는 함수 </a:t>
            </a:r>
            <a:r>
              <a:rPr lang="en-US" altLang="ko-KR" dirty="0" err="1"/>
              <a:t>happyBirthday</a:t>
            </a:r>
            <a:r>
              <a:rPr lang="en-US" altLang="ko-KR" dirty="0"/>
              <a:t>()</a:t>
            </a:r>
            <a:r>
              <a:rPr lang="ko-KR" altLang="en-US" dirty="0"/>
              <a:t>를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34776" y="2524298"/>
            <a:ext cx="6262379" cy="3415012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1753340" y="353550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생일축하 합니다</a:t>
            </a:r>
            <a:r>
              <a:rPr lang="en-US" altLang="ko-KR" sz="1600" dirty="0">
                <a:solidFill>
                  <a:schemeClr val="bg1"/>
                </a:solidFill>
              </a:rPr>
              <a:t>!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생일축하 합니다</a:t>
            </a:r>
            <a:r>
              <a:rPr lang="en-US" altLang="ko-KR" sz="1600" dirty="0">
                <a:solidFill>
                  <a:schemeClr val="bg1"/>
                </a:solidFill>
              </a:rPr>
              <a:t>!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사랑하는 친구의 생일축하 합니다</a:t>
            </a:r>
            <a:r>
              <a:rPr lang="en-US" altLang="ko-KR" sz="1600" dirty="0">
                <a:solidFill>
                  <a:schemeClr val="bg1"/>
                </a:solidFill>
              </a:rPr>
              <a:t>!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9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 rot="-568598">
            <a:off x="889000" y="1031875"/>
            <a:ext cx="3943350" cy="5443538"/>
            <a:chOff x="811" y="850"/>
            <a:chExt cx="2199" cy="2904"/>
          </a:xfrm>
        </p:grpSpPr>
        <p:sp>
          <p:nvSpPr>
            <p:cNvPr id="3112" name="Freeform 4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13 w 13192"/>
                <a:gd name="T1" fmla="*/ 0 h 17168"/>
                <a:gd name="T2" fmla="*/ 17 w 13192"/>
                <a:gd name="T3" fmla="*/ 1 h 17168"/>
                <a:gd name="T4" fmla="*/ 23 w 13192"/>
                <a:gd name="T5" fmla="*/ 2 h 17168"/>
                <a:gd name="T6" fmla="*/ 32 w 13192"/>
                <a:gd name="T7" fmla="*/ 3 h 17168"/>
                <a:gd name="T8" fmla="*/ 40 w 13192"/>
                <a:gd name="T9" fmla="*/ 5 h 17168"/>
                <a:gd name="T10" fmla="*/ 47 w 13192"/>
                <a:gd name="T11" fmla="*/ 6 h 17168"/>
                <a:gd name="T12" fmla="*/ 51 w 13192"/>
                <a:gd name="T13" fmla="*/ 7 h 17168"/>
                <a:gd name="T14" fmla="*/ 54 w 13192"/>
                <a:gd name="T15" fmla="*/ 7 h 17168"/>
                <a:gd name="T16" fmla="*/ 57 w 13192"/>
                <a:gd name="T17" fmla="*/ 7 h 17168"/>
                <a:gd name="T18" fmla="*/ 60 w 13192"/>
                <a:gd name="T19" fmla="*/ 8 h 17168"/>
                <a:gd name="T20" fmla="*/ 61 w 13192"/>
                <a:gd name="T21" fmla="*/ 8 h 17168"/>
                <a:gd name="T22" fmla="*/ 61 w 13192"/>
                <a:gd name="T23" fmla="*/ 9 h 17168"/>
                <a:gd name="T24" fmla="*/ 60 w 13192"/>
                <a:gd name="T25" fmla="*/ 14 h 17168"/>
                <a:gd name="T26" fmla="*/ 58 w 13192"/>
                <a:gd name="T27" fmla="*/ 23 h 17168"/>
                <a:gd name="T28" fmla="*/ 56 w 13192"/>
                <a:gd name="T29" fmla="*/ 35 h 17168"/>
                <a:gd name="T30" fmla="*/ 55 w 13192"/>
                <a:gd name="T31" fmla="*/ 44 h 17168"/>
                <a:gd name="T32" fmla="*/ 54 w 13192"/>
                <a:gd name="T33" fmla="*/ 50 h 17168"/>
                <a:gd name="T34" fmla="*/ 53 w 13192"/>
                <a:gd name="T35" fmla="*/ 57 h 17168"/>
                <a:gd name="T36" fmla="*/ 52 w 13192"/>
                <a:gd name="T37" fmla="*/ 62 h 17168"/>
                <a:gd name="T38" fmla="*/ 51 w 13192"/>
                <a:gd name="T39" fmla="*/ 68 h 17168"/>
                <a:gd name="T40" fmla="*/ 50 w 13192"/>
                <a:gd name="T41" fmla="*/ 72 h 17168"/>
                <a:gd name="T42" fmla="*/ 50 w 13192"/>
                <a:gd name="T43" fmla="*/ 76 h 17168"/>
                <a:gd name="T44" fmla="*/ 49 w 13192"/>
                <a:gd name="T45" fmla="*/ 79 h 17168"/>
                <a:gd name="T46" fmla="*/ 49 w 13192"/>
                <a:gd name="T47" fmla="*/ 79 h 17168"/>
                <a:gd name="T48" fmla="*/ 45 w 13192"/>
                <a:gd name="T49" fmla="*/ 79 h 17168"/>
                <a:gd name="T50" fmla="*/ 39 w 13192"/>
                <a:gd name="T51" fmla="*/ 78 h 17168"/>
                <a:gd name="T52" fmla="*/ 31 w 13192"/>
                <a:gd name="T53" fmla="*/ 76 h 17168"/>
                <a:gd name="T54" fmla="*/ 22 w 13192"/>
                <a:gd name="T55" fmla="*/ 75 h 17168"/>
                <a:gd name="T56" fmla="*/ 13 w 13192"/>
                <a:gd name="T57" fmla="*/ 74 h 17168"/>
                <a:gd name="T58" fmla="*/ 6 w 13192"/>
                <a:gd name="T59" fmla="*/ 72 h 17168"/>
                <a:gd name="T60" fmla="*/ 1 w 13192"/>
                <a:gd name="T61" fmla="*/ 72 h 17168"/>
                <a:gd name="T62" fmla="*/ 0 w 13192"/>
                <a:gd name="T63" fmla="*/ 71 h 17168"/>
                <a:gd name="T64" fmla="*/ 1 w 13192"/>
                <a:gd name="T65" fmla="*/ 66 h 17168"/>
                <a:gd name="T66" fmla="*/ 3 w 13192"/>
                <a:gd name="T67" fmla="*/ 57 h 17168"/>
                <a:gd name="T68" fmla="*/ 5 w 13192"/>
                <a:gd name="T69" fmla="*/ 45 h 17168"/>
                <a:gd name="T70" fmla="*/ 7 w 13192"/>
                <a:gd name="T71" fmla="*/ 36 h 17168"/>
                <a:gd name="T72" fmla="*/ 8 w 13192"/>
                <a:gd name="T73" fmla="*/ 30 h 17168"/>
                <a:gd name="T74" fmla="*/ 9 w 13192"/>
                <a:gd name="T75" fmla="*/ 24 h 17168"/>
                <a:gd name="T76" fmla="*/ 10 w 13192"/>
                <a:gd name="T77" fmla="*/ 18 h 17168"/>
                <a:gd name="T78" fmla="*/ 11 w 13192"/>
                <a:gd name="T79" fmla="*/ 13 h 17168"/>
                <a:gd name="T80" fmla="*/ 11 w 13192"/>
                <a:gd name="T81" fmla="*/ 8 h 17168"/>
                <a:gd name="T82" fmla="*/ 12 w 13192"/>
                <a:gd name="T83" fmla="*/ 4 h 17168"/>
                <a:gd name="T84" fmla="*/ 12 w 13192"/>
                <a:gd name="T85" fmla="*/ 1 h 17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3" name="Freeform 5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4 w 1424"/>
                <a:gd name="T1" fmla="*/ 0 h 1434"/>
                <a:gd name="T2" fmla="*/ 1 w 1424"/>
                <a:gd name="T3" fmla="*/ 2 h 1434"/>
                <a:gd name="T4" fmla="*/ 1 w 1424"/>
                <a:gd name="T5" fmla="*/ 2 h 1434"/>
                <a:gd name="T6" fmla="*/ 1 w 1424"/>
                <a:gd name="T7" fmla="*/ 2 h 1434"/>
                <a:gd name="T8" fmla="*/ 1 w 1424"/>
                <a:gd name="T9" fmla="*/ 2 h 1434"/>
                <a:gd name="T10" fmla="*/ 0 w 1424"/>
                <a:gd name="T11" fmla="*/ 3 h 1434"/>
                <a:gd name="T12" fmla="*/ 0 w 1424"/>
                <a:gd name="T13" fmla="*/ 3 h 1434"/>
                <a:gd name="T14" fmla="*/ 0 w 1424"/>
                <a:gd name="T15" fmla="*/ 3 h 1434"/>
                <a:gd name="T16" fmla="*/ 0 w 1424"/>
                <a:gd name="T17" fmla="*/ 4 h 1434"/>
                <a:gd name="T18" fmla="*/ 0 w 1424"/>
                <a:gd name="T19" fmla="*/ 4 h 1434"/>
                <a:gd name="T20" fmla="*/ 0 w 1424"/>
                <a:gd name="T21" fmla="*/ 4 h 1434"/>
                <a:gd name="T22" fmla="*/ 0 w 1424"/>
                <a:gd name="T23" fmla="*/ 4 h 1434"/>
                <a:gd name="T24" fmla="*/ 0 w 1424"/>
                <a:gd name="T25" fmla="*/ 5 h 1434"/>
                <a:gd name="T26" fmla="*/ 0 w 1424"/>
                <a:gd name="T27" fmla="*/ 5 h 1434"/>
                <a:gd name="T28" fmla="*/ 1 w 1424"/>
                <a:gd name="T29" fmla="*/ 5 h 1434"/>
                <a:gd name="T30" fmla="*/ 1 w 1424"/>
                <a:gd name="T31" fmla="*/ 5 h 1434"/>
                <a:gd name="T32" fmla="*/ 1 w 1424"/>
                <a:gd name="T33" fmla="*/ 6 h 1434"/>
                <a:gd name="T34" fmla="*/ 1 w 1424"/>
                <a:gd name="T35" fmla="*/ 6 h 1434"/>
                <a:gd name="T36" fmla="*/ 2 w 1424"/>
                <a:gd name="T37" fmla="*/ 6 h 1434"/>
                <a:gd name="T38" fmla="*/ 2 w 1424"/>
                <a:gd name="T39" fmla="*/ 7 h 1434"/>
                <a:gd name="T40" fmla="*/ 3 w 1424"/>
                <a:gd name="T41" fmla="*/ 7 h 1434"/>
                <a:gd name="T42" fmla="*/ 3 w 1424"/>
                <a:gd name="T43" fmla="*/ 7 h 1434"/>
                <a:gd name="T44" fmla="*/ 3 w 1424"/>
                <a:gd name="T45" fmla="*/ 7 h 1434"/>
                <a:gd name="T46" fmla="*/ 4 w 1424"/>
                <a:gd name="T47" fmla="*/ 7 h 1434"/>
                <a:gd name="T48" fmla="*/ 4 w 1424"/>
                <a:gd name="T49" fmla="*/ 7 h 1434"/>
                <a:gd name="T50" fmla="*/ 4 w 1424"/>
                <a:gd name="T51" fmla="*/ 7 h 1434"/>
                <a:gd name="T52" fmla="*/ 4 w 1424"/>
                <a:gd name="T53" fmla="*/ 7 h 1434"/>
                <a:gd name="T54" fmla="*/ 4 w 1424"/>
                <a:gd name="T55" fmla="*/ 6 h 1434"/>
                <a:gd name="T56" fmla="*/ 4 w 1424"/>
                <a:gd name="T57" fmla="*/ 6 h 1434"/>
                <a:gd name="T58" fmla="*/ 4 w 1424"/>
                <a:gd name="T59" fmla="*/ 6 h 1434"/>
                <a:gd name="T60" fmla="*/ 4 w 1424"/>
                <a:gd name="T61" fmla="*/ 6 h 1434"/>
                <a:gd name="T62" fmla="*/ 5 w 1424"/>
                <a:gd name="T63" fmla="*/ 6 h 1434"/>
                <a:gd name="T64" fmla="*/ 5 w 1424"/>
                <a:gd name="T65" fmla="*/ 5 h 1434"/>
                <a:gd name="T66" fmla="*/ 5 w 1424"/>
                <a:gd name="T67" fmla="*/ 5 h 1434"/>
                <a:gd name="T68" fmla="*/ 5 w 1424"/>
                <a:gd name="T69" fmla="*/ 4 h 1434"/>
                <a:gd name="T70" fmla="*/ 6 w 1424"/>
                <a:gd name="T71" fmla="*/ 2 h 1434"/>
                <a:gd name="T72" fmla="*/ 6 w 1424"/>
                <a:gd name="T73" fmla="*/ 2 h 1434"/>
                <a:gd name="T74" fmla="*/ 6 w 1424"/>
                <a:gd name="T75" fmla="*/ 2 h 1434"/>
                <a:gd name="T76" fmla="*/ 6 w 1424"/>
                <a:gd name="T77" fmla="*/ 2 h 1434"/>
                <a:gd name="T78" fmla="*/ 6 w 1424"/>
                <a:gd name="T79" fmla="*/ 1 h 1434"/>
                <a:gd name="T80" fmla="*/ 6 w 1424"/>
                <a:gd name="T81" fmla="*/ 1 h 1434"/>
                <a:gd name="T82" fmla="*/ 5 w 1424"/>
                <a:gd name="T83" fmla="*/ 1 h 1434"/>
                <a:gd name="T84" fmla="*/ 5 w 1424"/>
                <a:gd name="T85" fmla="*/ 1 h 1434"/>
                <a:gd name="T86" fmla="*/ 5 w 1424"/>
                <a:gd name="T87" fmla="*/ 1 h 1434"/>
                <a:gd name="T88" fmla="*/ 5 w 1424"/>
                <a:gd name="T89" fmla="*/ 0 h 1434"/>
                <a:gd name="T90" fmla="*/ 4 w 1424"/>
                <a:gd name="T91" fmla="*/ 0 h 1434"/>
                <a:gd name="T92" fmla="*/ 4 w 1424"/>
                <a:gd name="T93" fmla="*/ 0 h 143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4" name="Freeform 6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0 h 405"/>
                <a:gd name="T2" fmla="*/ 0 w 129"/>
                <a:gd name="T3" fmla="*/ 1 h 405"/>
                <a:gd name="T4" fmla="*/ 0 w 129"/>
                <a:gd name="T5" fmla="*/ 2 h 405"/>
                <a:gd name="T6" fmla="*/ 0 w 129"/>
                <a:gd name="T7" fmla="*/ 1 h 405"/>
                <a:gd name="T8" fmla="*/ 0 w 129"/>
                <a:gd name="T9" fmla="*/ 0 h 405"/>
                <a:gd name="T10" fmla="*/ 0 w 129"/>
                <a:gd name="T11" fmla="*/ 0 h 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5" name="Freeform 7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1 w 1346"/>
                <a:gd name="T1" fmla="*/ 1 h 883"/>
                <a:gd name="T2" fmla="*/ 1 w 1346"/>
                <a:gd name="T3" fmla="*/ 1 h 883"/>
                <a:gd name="T4" fmla="*/ 1 w 1346"/>
                <a:gd name="T5" fmla="*/ 1 h 883"/>
                <a:gd name="T6" fmla="*/ 1 w 1346"/>
                <a:gd name="T7" fmla="*/ 1 h 883"/>
                <a:gd name="T8" fmla="*/ 0 w 1346"/>
                <a:gd name="T9" fmla="*/ 1 h 883"/>
                <a:gd name="T10" fmla="*/ 0 w 1346"/>
                <a:gd name="T11" fmla="*/ 1 h 883"/>
                <a:gd name="T12" fmla="*/ 0 w 1346"/>
                <a:gd name="T13" fmla="*/ 2 h 883"/>
                <a:gd name="T14" fmla="*/ 0 w 1346"/>
                <a:gd name="T15" fmla="*/ 2 h 883"/>
                <a:gd name="T16" fmla="*/ 0 w 1346"/>
                <a:gd name="T17" fmla="*/ 2 h 883"/>
                <a:gd name="T18" fmla="*/ 0 w 1346"/>
                <a:gd name="T19" fmla="*/ 3 h 883"/>
                <a:gd name="T20" fmla="*/ 0 w 1346"/>
                <a:gd name="T21" fmla="*/ 3 h 883"/>
                <a:gd name="T22" fmla="*/ 0 w 1346"/>
                <a:gd name="T23" fmla="*/ 3 h 883"/>
                <a:gd name="T24" fmla="*/ 0 w 1346"/>
                <a:gd name="T25" fmla="*/ 3 h 883"/>
                <a:gd name="T26" fmla="*/ 1 w 1346"/>
                <a:gd name="T27" fmla="*/ 4 h 883"/>
                <a:gd name="T28" fmla="*/ 1 w 1346"/>
                <a:gd name="T29" fmla="*/ 4 h 883"/>
                <a:gd name="T30" fmla="*/ 1 w 1346"/>
                <a:gd name="T31" fmla="*/ 4 h 883"/>
                <a:gd name="T32" fmla="*/ 2 w 1346"/>
                <a:gd name="T33" fmla="*/ 4 h 883"/>
                <a:gd name="T34" fmla="*/ 2 w 1346"/>
                <a:gd name="T35" fmla="*/ 4 h 883"/>
                <a:gd name="T36" fmla="*/ 2 w 1346"/>
                <a:gd name="T37" fmla="*/ 4 h 883"/>
                <a:gd name="T38" fmla="*/ 3 w 1346"/>
                <a:gd name="T39" fmla="*/ 4 h 883"/>
                <a:gd name="T40" fmla="*/ 3 w 1346"/>
                <a:gd name="T41" fmla="*/ 4 h 883"/>
                <a:gd name="T42" fmla="*/ 4 w 1346"/>
                <a:gd name="T43" fmla="*/ 4 h 883"/>
                <a:gd name="T44" fmla="*/ 4 w 1346"/>
                <a:gd name="T45" fmla="*/ 4 h 883"/>
                <a:gd name="T46" fmla="*/ 4 w 1346"/>
                <a:gd name="T47" fmla="*/ 4 h 883"/>
                <a:gd name="T48" fmla="*/ 5 w 1346"/>
                <a:gd name="T49" fmla="*/ 3 h 883"/>
                <a:gd name="T50" fmla="*/ 5 w 1346"/>
                <a:gd name="T51" fmla="*/ 3 h 883"/>
                <a:gd name="T52" fmla="*/ 5 w 1346"/>
                <a:gd name="T53" fmla="*/ 3 h 883"/>
                <a:gd name="T54" fmla="*/ 5 w 1346"/>
                <a:gd name="T55" fmla="*/ 3 h 883"/>
                <a:gd name="T56" fmla="*/ 6 w 1346"/>
                <a:gd name="T57" fmla="*/ 3 h 883"/>
                <a:gd name="T58" fmla="*/ 6 w 1346"/>
                <a:gd name="T59" fmla="*/ 3 h 883"/>
                <a:gd name="T60" fmla="*/ 6 w 1346"/>
                <a:gd name="T61" fmla="*/ 2 h 883"/>
                <a:gd name="T62" fmla="*/ 6 w 1346"/>
                <a:gd name="T63" fmla="*/ 2 h 883"/>
                <a:gd name="T64" fmla="*/ 6 w 1346"/>
                <a:gd name="T65" fmla="*/ 2 h 883"/>
                <a:gd name="T66" fmla="*/ 6 w 1346"/>
                <a:gd name="T67" fmla="*/ 2 h 883"/>
                <a:gd name="T68" fmla="*/ 6 w 1346"/>
                <a:gd name="T69" fmla="*/ 2 h 883"/>
                <a:gd name="T70" fmla="*/ 6 w 1346"/>
                <a:gd name="T71" fmla="*/ 2 h 883"/>
                <a:gd name="T72" fmla="*/ 6 w 1346"/>
                <a:gd name="T73" fmla="*/ 1 h 883"/>
                <a:gd name="T74" fmla="*/ 6 w 1346"/>
                <a:gd name="T75" fmla="*/ 1 h 883"/>
                <a:gd name="T76" fmla="*/ 6 w 1346"/>
                <a:gd name="T77" fmla="*/ 1 h 883"/>
                <a:gd name="T78" fmla="*/ 6 w 1346"/>
                <a:gd name="T79" fmla="*/ 1 h 883"/>
                <a:gd name="T80" fmla="*/ 6 w 1346"/>
                <a:gd name="T81" fmla="*/ 1 h 883"/>
                <a:gd name="T82" fmla="*/ 6 w 1346"/>
                <a:gd name="T83" fmla="*/ 0 h 883"/>
                <a:gd name="T84" fmla="*/ 6 w 1346"/>
                <a:gd name="T85" fmla="*/ 0 h 883"/>
                <a:gd name="T86" fmla="*/ 5 w 1346"/>
                <a:gd name="T87" fmla="*/ 0 h 883"/>
                <a:gd name="T88" fmla="*/ 5 w 1346"/>
                <a:gd name="T89" fmla="*/ 0 h 883"/>
                <a:gd name="T90" fmla="*/ 5 w 1346"/>
                <a:gd name="T91" fmla="*/ 0 h 883"/>
                <a:gd name="T92" fmla="*/ 5 w 1346"/>
                <a:gd name="T93" fmla="*/ 0 h 883"/>
                <a:gd name="T94" fmla="*/ 5 w 1346"/>
                <a:gd name="T95" fmla="*/ 0 h 883"/>
                <a:gd name="T96" fmla="*/ 5 w 1346"/>
                <a:gd name="T97" fmla="*/ 0 h 883"/>
                <a:gd name="T98" fmla="*/ 4 w 1346"/>
                <a:gd name="T99" fmla="*/ 0 h 883"/>
                <a:gd name="T100" fmla="*/ 4 w 1346"/>
                <a:gd name="T101" fmla="*/ 0 h 883"/>
                <a:gd name="T102" fmla="*/ 4 w 1346"/>
                <a:gd name="T103" fmla="*/ 0 h 883"/>
                <a:gd name="T104" fmla="*/ 4 w 1346"/>
                <a:gd name="T105" fmla="*/ 0 h 883"/>
                <a:gd name="T106" fmla="*/ 3 w 1346"/>
                <a:gd name="T107" fmla="*/ 0 h 883"/>
                <a:gd name="T108" fmla="*/ 3 w 1346"/>
                <a:gd name="T109" fmla="*/ 0 h 883"/>
                <a:gd name="T110" fmla="*/ 2 w 1346"/>
                <a:gd name="T111" fmla="*/ 0 h 883"/>
                <a:gd name="T112" fmla="*/ 2 w 1346"/>
                <a:gd name="T113" fmla="*/ 0 h 883"/>
                <a:gd name="T114" fmla="*/ 2 w 1346"/>
                <a:gd name="T115" fmla="*/ 0 h 883"/>
                <a:gd name="T116" fmla="*/ 1 w 1346"/>
                <a:gd name="T117" fmla="*/ 0 h 8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6" name="Freeform 8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6 w 1343"/>
                <a:gd name="T1" fmla="*/ 0 h 665"/>
                <a:gd name="T2" fmla="*/ 6 w 1343"/>
                <a:gd name="T3" fmla="*/ 0 h 665"/>
                <a:gd name="T4" fmla="*/ 6 w 1343"/>
                <a:gd name="T5" fmla="*/ 0 h 665"/>
                <a:gd name="T6" fmla="*/ 6 w 1343"/>
                <a:gd name="T7" fmla="*/ 1 h 665"/>
                <a:gd name="T8" fmla="*/ 6 w 1343"/>
                <a:gd name="T9" fmla="*/ 1 h 665"/>
                <a:gd name="T10" fmla="*/ 6 w 1343"/>
                <a:gd name="T11" fmla="*/ 1 h 665"/>
                <a:gd name="T12" fmla="*/ 6 w 1343"/>
                <a:gd name="T13" fmla="*/ 2 h 665"/>
                <a:gd name="T14" fmla="*/ 5 w 1343"/>
                <a:gd name="T15" fmla="*/ 2 h 665"/>
                <a:gd name="T16" fmla="*/ 5 w 1343"/>
                <a:gd name="T17" fmla="*/ 2 h 665"/>
                <a:gd name="T18" fmla="*/ 4 w 1343"/>
                <a:gd name="T19" fmla="*/ 2 h 665"/>
                <a:gd name="T20" fmla="*/ 4 w 1343"/>
                <a:gd name="T21" fmla="*/ 3 h 665"/>
                <a:gd name="T22" fmla="*/ 3 w 1343"/>
                <a:gd name="T23" fmla="*/ 3 h 665"/>
                <a:gd name="T24" fmla="*/ 3 w 1343"/>
                <a:gd name="T25" fmla="*/ 3 h 665"/>
                <a:gd name="T26" fmla="*/ 3 w 1343"/>
                <a:gd name="T27" fmla="*/ 3 h 665"/>
                <a:gd name="T28" fmla="*/ 2 w 1343"/>
                <a:gd name="T29" fmla="*/ 3 h 665"/>
                <a:gd name="T30" fmla="*/ 2 w 1343"/>
                <a:gd name="T31" fmla="*/ 3 h 665"/>
                <a:gd name="T32" fmla="*/ 2 w 1343"/>
                <a:gd name="T33" fmla="*/ 3 h 665"/>
                <a:gd name="T34" fmla="*/ 1 w 1343"/>
                <a:gd name="T35" fmla="*/ 3 h 665"/>
                <a:gd name="T36" fmla="*/ 1 w 1343"/>
                <a:gd name="T37" fmla="*/ 3 h 665"/>
                <a:gd name="T38" fmla="*/ 1 w 1343"/>
                <a:gd name="T39" fmla="*/ 2 h 665"/>
                <a:gd name="T40" fmla="*/ 0 w 1343"/>
                <a:gd name="T41" fmla="*/ 2 h 665"/>
                <a:gd name="T42" fmla="*/ 0 w 1343"/>
                <a:gd name="T43" fmla="*/ 2 h 665"/>
                <a:gd name="T44" fmla="*/ 0 w 1343"/>
                <a:gd name="T45" fmla="*/ 2 h 665"/>
                <a:gd name="T46" fmla="*/ 0 w 1343"/>
                <a:gd name="T47" fmla="*/ 2 h 665"/>
                <a:gd name="T48" fmla="*/ 0 w 1343"/>
                <a:gd name="T49" fmla="*/ 2 h 665"/>
                <a:gd name="T50" fmla="*/ 0 w 1343"/>
                <a:gd name="T51" fmla="*/ 3 h 665"/>
                <a:gd name="T52" fmla="*/ 1 w 1343"/>
                <a:gd name="T53" fmla="*/ 3 h 665"/>
                <a:gd name="T54" fmla="*/ 1 w 1343"/>
                <a:gd name="T55" fmla="*/ 3 h 665"/>
                <a:gd name="T56" fmla="*/ 1 w 1343"/>
                <a:gd name="T57" fmla="*/ 3 h 665"/>
                <a:gd name="T58" fmla="*/ 2 w 1343"/>
                <a:gd name="T59" fmla="*/ 3 h 665"/>
                <a:gd name="T60" fmla="*/ 2 w 1343"/>
                <a:gd name="T61" fmla="*/ 3 h 665"/>
                <a:gd name="T62" fmla="*/ 3 w 1343"/>
                <a:gd name="T63" fmla="*/ 3 h 665"/>
                <a:gd name="T64" fmla="*/ 3 w 1343"/>
                <a:gd name="T65" fmla="*/ 3 h 665"/>
                <a:gd name="T66" fmla="*/ 3 w 1343"/>
                <a:gd name="T67" fmla="*/ 3 h 665"/>
                <a:gd name="T68" fmla="*/ 4 w 1343"/>
                <a:gd name="T69" fmla="*/ 3 h 665"/>
                <a:gd name="T70" fmla="*/ 5 w 1343"/>
                <a:gd name="T71" fmla="*/ 3 h 665"/>
                <a:gd name="T72" fmla="*/ 5 w 1343"/>
                <a:gd name="T73" fmla="*/ 2 h 665"/>
                <a:gd name="T74" fmla="*/ 5 w 1343"/>
                <a:gd name="T75" fmla="*/ 2 h 665"/>
                <a:gd name="T76" fmla="*/ 6 w 1343"/>
                <a:gd name="T77" fmla="*/ 2 h 665"/>
                <a:gd name="T78" fmla="*/ 6 w 1343"/>
                <a:gd name="T79" fmla="*/ 2 h 665"/>
                <a:gd name="T80" fmla="*/ 6 w 1343"/>
                <a:gd name="T81" fmla="*/ 1 h 665"/>
                <a:gd name="T82" fmla="*/ 6 w 1343"/>
                <a:gd name="T83" fmla="*/ 1 h 665"/>
                <a:gd name="T84" fmla="*/ 6 w 1343"/>
                <a:gd name="T85" fmla="*/ 1 h 665"/>
                <a:gd name="T86" fmla="*/ 6 w 1343"/>
                <a:gd name="T87" fmla="*/ 1 h 6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7" name="Freeform 9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0 w 1022"/>
                <a:gd name="T1" fmla="*/ 1 h 1494"/>
                <a:gd name="T2" fmla="*/ 0 w 1022"/>
                <a:gd name="T3" fmla="*/ 2 h 1494"/>
                <a:gd name="T4" fmla="*/ 0 w 1022"/>
                <a:gd name="T5" fmla="*/ 2 h 1494"/>
                <a:gd name="T6" fmla="*/ 0 w 1022"/>
                <a:gd name="T7" fmla="*/ 2 h 1494"/>
                <a:gd name="T8" fmla="*/ 0 w 1022"/>
                <a:gd name="T9" fmla="*/ 2 h 1494"/>
                <a:gd name="T10" fmla="*/ 0 w 1022"/>
                <a:gd name="T11" fmla="*/ 2 h 1494"/>
                <a:gd name="T12" fmla="*/ 0 w 1022"/>
                <a:gd name="T13" fmla="*/ 2 h 1494"/>
                <a:gd name="T14" fmla="*/ 0 w 1022"/>
                <a:gd name="T15" fmla="*/ 3 h 1494"/>
                <a:gd name="T16" fmla="*/ 1 w 1022"/>
                <a:gd name="T17" fmla="*/ 3 h 1494"/>
                <a:gd name="T18" fmla="*/ 1 w 1022"/>
                <a:gd name="T19" fmla="*/ 3 h 1494"/>
                <a:gd name="T20" fmla="*/ 1 w 1022"/>
                <a:gd name="T21" fmla="*/ 3 h 1494"/>
                <a:gd name="T22" fmla="*/ 2 w 1022"/>
                <a:gd name="T23" fmla="*/ 6 h 1494"/>
                <a:gd name="T24" fmla="*/ 2 w 1022"/>
                <a:gd name="T25" fmla="*/ 7 h 1494"/>
                <a:gd name="T26" fmla="*/ 2 w 1022"/>
                <a:gd name="T27" fmla="*/ 7 h 1494"/>
                <a:gd name="T28" fmla="*/ 2 w 1022"/>
                <a:gd name="T29" fmla="*/ 7 h 1494"/>
                <a:gd name="T30" fmla="*/ 2 w 1022"/>
                <a:gd name="T31" fmla="*/ 7 h 1494"/>
                <a:gd name="T32" fmla="*/ 2 w 1022"/>
                <a:gd name="T33" fmla="*/ 7 h 1494"/>
                <a:gd name="T34" fmla="*/ 2 w 1022"/>
                <a:gd name="T35" fmla="*/ 7 h 1494"/>
                <a:gd name="T36" fmla="*/ 3 w 1022"/>
                <a:gd name="T37" fmla="*/ 7 h 1494"/>
                <a:gd name="T38" fmla="*/ 3 w 1022"/>
                <a:gd name="T39" fmla="*/ 7 h 1494"/>
                <a:gd name="T40" fmla="*/ 3 w 1022"/>
                <a:gd name="T41" fmla="*/ 7 h 1494"/>
                <a:gd name="T42" fmla="*/ 3 w 1022"/>
                <a:gd name="T43" fmla="*/ 7 h 1494"/>
                <a:gd name="T44" fmla="*/ 3 w 1022"/>
                <a:gd name="T45" fmla="*/ 7 h 1494"/>
                <a:gd name="T46" fmla="*/ 3 w 1022"/>
                <a:gd name="T47" fmla="*/ 7 h 1494"/>
                <a:gd name="T48" fmla="*/ 4 w 1022"/>
                <a:gd name="T49" fmla="*/ 7 h 1494"/>
                <a:gd name="T50" fmla="*/ 4 w 1022"/>
                <a:gd name="T51" fmla="*/ 7 h 1494"/>
                <a:gd name="T52" fmla="*/ 4 w 1022"/>
                <a:gd name="T53" fmla="*/ 7 h 1494"/>
                <a:gd name="T54" fmla="*/ 4 w 1022"/>
                <a:gd name="T55" fmla="*/ 7 h 1494"/>
                <a:gd name="T56" fmla="*/ 4 w 1022"/>
                <a:gd name="T57" fmla="*/ 7 h 1494"/>
                <a:gd name="T58" fmla="*/ 4 w 1022"/>
                <a:gd name="T59" fmla="*/ 6 h 1494"/>
                <a:gd name="T60" fmla="*/ 5 w 1022"/>
                <a:gd name="T61" fmla="*/ 6 h 1494"/>
                <a:gd name="T62" fmla="*/ 5 w 1022"/>
                <a:gd name="T63" fmla="*/ 6 h 1494"/>
                <a:gd name="T64" fmla="*/ 5 w 1022"/>
                <a:gd name="T65" fmla="*/ 6 h 1494"/>
                <a:gd name="T66" fmla="*/ 4 w 1022"/>
                <a:gd name="T67" fmla="*/ 2 h 1494"/>
                <a:gd name="T68" fmla="*/ 5 w 1022"/>
                <a:gd name="T69" fmla="*/ 2 h 1494"/>
                <a:gd name="T70" fmla="*/ 5 w 1022"/>
                <a:gd name="T71" fmla="*/ 2 h 1494"/>
                <a:gd name="T72" fmla="*/ 5 w 1022"/>
                <a:gd name="T73" fmla="*/ 2 h 1494"/>
                <a:gd name="T74" fmla="*/ 5 w 1022"/>
                <a:gd name="T75" fmla="*/ 2 h 1494"/>
                <a:gd name="T76" fmla="*/ 5 w 1022"/>
                <a:gd name="T77" fmla="*/ 1 h 1494"/>
                <a:gd name="T78" fmla="*/ 5 w 1022"/>
                <a:gd name="T79" fmla="*/ 1 h 1494"/>
                <a:gd name="T80" fmla="*/ 5 w 1022"/>
                <a:gd name="T81" fmla="*/ 1 h 1494"/>
                <a:gd name="T82" fmla="*/ 5 w 1022"/>
                <a:gd name="T83" fmla="*/ 1 h 1494"/>
                <a:gd name="T84" fmla="*/ 5 w 1022"/>
                <a:gd name="T85" fmla="*/ 1 h 1494"/>
                <a:gd name="T86" fmla="*/ 5 w 1022"/>
                <a:gd name="T87" fmla="*/ 1 h 1494"/>
                <a:gd name="T88" fmla="*/ 4 w 1022"/>
                <a:gd name="T89" fmla="*/ 0 h 1494"/>
                <a:gd name="T90" fmla="*/ 4 w 1022"/>
                <a:gd name="T91" fmla="*/ 0 h 1494"/>
                <a:gd name="T92" fmla="*/ 4 w 1022"/>
                <a:gd name="T93" fmla="*/ 0 h 1494"/>
                <a:gd name="T94" fmla="*/ 4 w 1022"/>
                <a:gd name="T95" fmla="*/ 0 h 1494"/>
                <a:gd name="T96" fmla="*/ 4 w 1022"/>
                <a:gd name="T97" fmla="*/ 0 h 1494"/>
                <a:gd name="T98" fmla="*/ 4 w 1022"/>
                <a:gd name="T99" fmla="*/ 0 h 1494"/>
                <a:gd name="T100" fmla="*/ 3 w 1022"/>
                <a:gd name="T101" fmla="*/ 0 h 1494"/>
                <a:gd name="T102" fmla="*/ 3 w 1022"/>
                <a:gd name="T103" fmla="*/ 0 h 1494"/>
                <a:gd name="T104" fmla="*/ 2 w 1022"/>
                <a:gd name="T105" fmla="*/ 0 h 1494"/>
                <a:gd name="T106" fmla="*/ 2 w 1022"/>
                <a:gd name="T107" fmla="*/ 0 h 1494"/>
                <a:gd name="T108" fmla="*/ 1 w 1022"/>
                <a:gd name="T109" fmla="*/ 0 h 1494"/>
                <a:gd name="T110" fmla="*/ 1 w 1022"/>
                <a:gd name="T111" fmla="*/ 1 h 1494"/>
                <a:gd name="T112" fmla="*/ 1 w 1022"/>
                <a:gd name="T113" fmla="*/ 1 h 1494"/>
                <a:gd name="T114" fmla="*/ 1 w 1022"/>
                <a:gd name="T115" fmla="*/ 1 h 1494"/>
                <a:gd name="T116" fmla="*/ 0 w 1022"/>
                <a:gd name="T117" fmla="*/ 1 h 1494"/>
                <a:gd name="T118" fmla="*/ 0 w 1022"/>
                <a:gd name="T119" fmla="*/ 1 h 1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8" name="Freeform 10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3 w 900"/>
                <a:gd name="T1" fmla="*/ 6 h 1385"/>
                <a:gd name="T2" fmla="*/ 3 w 900"/>
                <a:gd name="T3" fmla="*/ 6 h 1385"/>
                <a:gd name="T4" fmla="*/ 3 w 900"/>
                <a:gd name="T5" fmla="*/ 6 h 1385"/>
                <a:gd name="T6" fmla="*/ 3 w 900"/>
                <a:gd name="T7" fmla="*/ 6 h 1385"/>
                <a:gd name="T8" fmla="*/ 3 w 900"/>
                <a:gd name="T9" fmla="*/ 6 h 1385"/>
                <a:gd name="T10" fmla="*/ 3 w 900"/>
                <a:gd name="T11" fmla="*/ 6 h 1385"/>
                <a:gd name="T12" fmla="*/ 3 w 900"/>
                <a:gd name="T13" fmla="*/ 6 h 1385"/>
                <a:gd name="T14" fmla="*/ 2 w 900"/>
                <a:gd name="T15" fmla="*/ 6 h 1385"/>
                <a:gd name="T16" fmla="*/ 2 w 900"/>
                <a:gd name="T17" fmla="*/ 6 h 1385"/>
                <a:gd name="T18" fmla="*/ 2 w 900"/>
                <a:gd name="T19" fmla="*/ 6 h 1385"/>
                <a:gd name="T20" fmla="*/ 2 w 900"/>
                <a:gd name="T21" fmla="*/ 2 h 1385"/>
                <a:gd name="T22" fmla="*/ 1 w 900"/>
                <a:gd name="T23" fmla="*/ 2 h 1385"/>
                <a:gd name="T24" fmla="*/ 1 w 900"/>
                <a:gd name="T25" fmla="*/ 2 h 1385"/>
                <a:gd name="T26" fmla="*/ 1 w 900"/>
                <a:gd name="T27" fmla="*/ 2 h 1385"/>
                <a:gd name="T28" fmla="*/ 1 w 900"/>
                <a:gd name="T29" fmla="*/ 1 h 1385"/>
                <a:gd name="T30" fmla="*/ 1 w 900"/>
                <a:gd name="T31" fmla="*/ 1 h 1385"/>
                <a:gd name="T32" fmla="*/ 1 w 900"/>
                <a:gd name="T33" fmla="*/ 1 h 1385"/>
                <a:gd name="T34" fmla="*/ 1 w 900"/>
                <a:gd name="T35" fmla="*/ 1 h 1385"/>
                <a:gd name="T36" fmla="*/ 1 w 900"/>
                <a:gd name="T37" fmla="*/ 1 h 1385"/>
                <a:gd name="T38" fmla="*/ 1 w 900"/>
                <a:gd name="T39" fmla="*/ 1 h 1385"/>
                <a:gd name="T40" fmla="*/ 1 w 900"/>
                <a:gd name="T41" fmla="*/ 0 h 1385"/>
                <a:gd name="T42" fmla="*/ 1 w 900"/>
                <a:gd name="T43" fmla="*/ 0 h 1385"/>
                <a:gd name="T44" fmla="*/ 1 w 900"/>
                <a:gd name="T45" fmla="*/ 0 h 1385"/>
                <a:gd name="T46" fmla="*/ 1 w 900"/>
                <a:gd name="T47" fmla="*/ 0 h 1385"/>
                <a:gd name="T48" fmla="*/ 1 w 900"/>
                <a:gd name="T49" fmla="*/ 0 h 1385"/>
                <a:gd name="T50" fmla="*/ 1 w 900"/>
                <a:gd name="T51" fmla="*/ 0 h 1385"/>
                <a:gd name="T52" fmla="*/ 1 w 900"/>
                <a:gd name="T53" fmla="*/ 0 h 1385"/>
                <a:gd name="T54" fmla="*/ 0 w 900"/>
                <a:gd name="T55" fmla="*/ 1 h 1385"/>
                <a:gd name="T56" fmla="*/ 0 w 900"/>
                <a:gd name="T57" fmla="*/ 1 h 1385"/>
                <a:gd name="T58" fmla="*/ 0 w 900"/>
                <a:gd name="T59" fmla="*/ 1 h 1385"/>
                <a:gd name="T60" fmla="*/ 0 w 900"/>
                <a:gd name="T61" fmla="*/ 1 h 1385"/>
                <a:gd name="T62" fmla="*/ 0 w 900"/>
                <a:gd name="T63" fmla="*/ 1 h 1385"/>
                <a:gd name="T64" fmla="*/ 0 w 900"/>
                <a:gd name="T65" fmla="*/ 1 h 1385"/>
                <a:gd name="T66" fmla="*/ 0 w 900"/>
                <a:gd name="T67" fmla="*/ 1 h 1385"/>
                <a:gd name="T68" fmla="*/ 0 w 900"/>
                <a:gd name="T69" fmla="*/ 2 h 1385"/>
                <a:gd name="T70" fmla="*/ 0 w 900"/>
                <a:gd name="T71" fmla="*/ 2 h 1385"/>
                <a:gd name="T72" fmla="*/ 0 w 900"/>
                <a:gd name="T73" fmla="*/ 2 h 1385"/>
                <a:gd name="T74" fmla="*/ 1 w 900"/>
                <a:gd name="T75" fmla="*/ 2 h 1385"/>
                <a:gd name="T76" fmla="*/ 1 w 900"/>
                <a:gd name="T77" fmla="*/ 2 h 1385"/>
                <a:gd name="T78" fmla="*/ 1 w 900"/>
                <a:gd name="T79" fmla="*/ 3 h 1385"/>
                <a:gd name="T80" fmla="*/ 2 w 900"/>
                <a:gd name="T81" fmla="*/ 6 h 1385"/>
                <a:gd name="T82" fmla="*/ 2 w 900"/>
                <a:gd name="T83" fmla="*/ 6 h 1385"/>
                <a:gd name="T84" fmla="*/ 2 w 900"/>
                <a:gd name="T85" fmla="*/ 6 h 1385"/>
                <a:gd name="T86" fmla="*/ 2 w 900"/>
                <a:gd name="T87" fmla="*/ 6 h 1385"/>
                <a:gd name="T88" fmla="*/ 2 w 900"/>
                <a:gd name="T89" fmla="*/ 6 h 1385"/>
                <a:gd name="T90" fmla="*/ 2 w 900"/>
                <a:gd name="T91" fmla="*/ 6 h 1385"/>
                <a:gd name="T92" fmla="*/ 2 w 900"/>
                <a:gd name="T93" fmla="*/ 6 h 1385"/>
                <a:gd name="T94" fmla="*/ 3 w 900"/>
                <a:gd name="T95" fmla="*/ 6 h 1385"/>
                <a:gd name="T96" fmla="*/ 3 w 900"/>
                <a:gd name="T97" fmla="*/ 7 h 1385"/>
                <a:gd name="T98" fmla="*/ 3 w 900"/>
                <a:gd name="T99" fmla="*/ 7 h 1385"/>
                <a:gd name="T100" fmla="*/ 3 w 900"/>
                <a:gd name="T101" fmla="*/ 7 h 1385"/>
                <a:gd name="T102" fmla="*/ 3 w 900"/>
                <a:gd name="T103" fmla="*/ 6 h 1385"/>
                <a:gd name="T104" fmla="*/ 3 w 900"/>
                <a:gd name="T105" fmla="*/ 6 h 1385"/>
                <a:gd name="T106" fmla="*/ 4 w 900"/>
                <a:gd name="T107" fmla="*/ 6 h 1385"/>
                <a:gd name="T108" fmla="*/ 4 w 900"/>
                <a:gd name="T109" fmla="*/ 6 h 1385"/>
                <a:gd name="T110" fmla="*/ 4 w 900"/>
                <a:gd name="T111" fmla="*/ 6 h 1385"/>
                <a:gd name="T112" fmla="*/ 4 w 900"/>
                <a:gd name="T113" fmla="*/ 6 h 1385"/>
                <a:gd name="T114" fmla="*/ 4 w 900"/>
                <a:gd name="T115" fmla="*/ 6 h 1385"/>
                <a:gd name="T116" fmla="*/ 4 w 900"/>
                <a:gd name="T117" fmla="*/ 6 h 1385"/>
                <a:gd name="T118" fmla="*/ 4 w 900"/>
                <a:gd name="T119" fmla="*/ 6 h 1385"/>
                <a:gd name="T120" fmla="*/ 4 w 900"/>
                <a:gd name="T121" fmla="*/ 6 h 1385"/>
                <a:gd name="T122" fmla="*/ 4 w 900"/>
                <a:gd name="T123" fmla="*/ 6 h 1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9" name="Freeform 11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4 w 900"/>
                <a:gd name="T1" fmla="*/ 1 h 493"/>
                <a:gd name="T2" fmla="*/ 4 w 900"/>
                <a:gd name="T3" fmla="*/ 1 h 493"/>
                <a:gd name="T4" fmla="*/ 4 w 900"/>
                <a:gd name="T5" fmla="*/ 1 h 493"/>
                <a:gd name="T6" fmla="*/ 4 w 900"/>
                <a:gd name="T7" fmla="*/ 1 h 493"/>
                <a:gd name="T8" fmla="*/ 4 w 900"/>
                <a:gd name="T9" fmla="*/ 1 h 493"/>
                <a:gd name="T10" fmla="*/ 4 w 900"/>
                <a:gd name="T11" fmla="*/ 1 h 493"/>
                <a:gd name="T12" fmla="*/ 4 w 900"/>
                <a:gd name="T13" fmla="*/ 1 h 493"/>
                <a:gd name="T14" fmla="*/ 4 w 900"/>
                <a:gd name="T15" fmla="*/ 1 h 493"/>
                <a:gd name="T16" fmla="*/ 4 w 900"/>
                <a:gd name="T17" fmla="*/ 2 h 493"/>
                <a:gd name="T18" fmla="*/ 4 w 900"/>
                <a:gd name="T19" fmla="*/ 2 h 493"/>
                <a:gd name="T20" fmla="*/ 3 w 900"/>
                <a:gd name="T21" fmla="*/ 2 h 493"/>
                <a:gd name="T22" fmla="*/ 3 w 900"/>
                <a:gd name="T23" fmla="*/ 2 h 493"/>
                <a:gd name="T24" fmla="*/ 3 w 900"/>
                <a:gd name="T25" fmla="*/ 2 h 493"/>
                <a:gd name="T26" fmla="*/ 3 w 900"/>
                <a:gd name="T27" fmla="*/ 2 h 493"/>
                <a:gd name="T28" fmla="*/ 3 w 900"/>
                <a:gd name="T29" fmla="*/ 2 h 493"/>
                <a:gd name="T30" fmla="*/ 2 w 900"/>
                <a:gd name="T31" fmla="*/ 2 h 493"/>
                <a:gd name="T32" fmla="*/ 2 w 900"/>
                <a:gd name="T33" fmla="*/ 2 h 493"/>
                <a:gd name="T34" fmla="*/ 2 w 900"/>
                <a:gd name="T35" fmla="*/ 2 h 493"/>
                <a:gd name="T36" fmla="*/ 2 w 900"/>
                <a:gd name="T37" fmla="*/ 2 h 493"/>
                <a:gd name="T38" fmla="*/ 2 w 900"/>
                <a:gd name="T39" fmla="*/ 2 h 493"/>
                <a:gd name="T40" fmla="*/ 1 w 900"/>
                <a:gd name="T41" fmla="*/ 2 h 493"/>
                <a:gd name="T42" fmla="*/ 1 w 900"/>
                <a:gd name="T43" fmla="*/ 2 h 493"/>
                <a:gd name="T44" fmla="*/ 1 w 900"/>
                <a:gd name="T45" fmla="*/ 2 h 493"/>
                <a:gd name="T46" fmla="*/ 1 w 900"/>
                <a:gd name="T47" fmla="*/ 2 h 493"/>
                <a:gd name="T48" fmla="*/ 1 w 900"/>
                <a:gd name="T49" fmla="*/ 2 h 493"/>
                <a:gd name="T50" fmla="*/ 1 w 900"/>
                <a:gd name="T51" fmla="*/ 2 h 493"/>
                <a:gd name="T52" fmla="*/ 1 w 900"/>
                <a:gd name="T53" fmla="*/ 2 h 493"/>
                <a:gd name="T54" fmla="*/ 0 w 900"/>
                <a:gd name="T55" fmla="*/ 2 h 493"/>
                <a:gd name="T56" fmla="*/ 0 w 900"/>
                <a:gd name="T57" fmla="*/ 2 h 493"/>
                <a:gd name="T58" fmla="*/ 0 w 900"/>
                <a:gd name="T59" fmla="*/ 2 h 493"/>
                <a:gd name="T60" fmla="*/ 0 w 900"/>
                <a:gd name="T61" fmla="*/ 2 h 493"/>
                <a:gd name="T62" fmla="*/ 0 w 900"/>
                <a:gd name="T63" fmla="*/ 1 h 493"/>
                <a:gd name="T64" fmla="*/ 0 w 900"/>
                <a:gd name="T65" fmla="*/ 1 h 493"/>
                <a:gd name="T66" fmla="*/ 0 w 900"/>
                <a:gd name="T67" fmla="*/ 1 h 493"/>
                <a:gd name="T68" fmla="*/ 0 w 900"/>
                <a:gd name="T69" fmla="*/ 1 h 493"/>
                <a:gd name="T70" fmla="*/ 0 w 900"/>
                <a:gd name="T71" fmla="*/ 1 h 493"/>
                <a:gd name="T72" fmla="*/ 0 w 900"/>
                <a:gd name="T73" fmla="*/ 1 h 493"/>
                <a:gd name="T74" fmla="*/ 0 w 900"/>
                <a:gd name="T75" fmla="*/ 1 h 493"/>
                <a:gd name="T76" fmla="*/ 0 w 900"/>
                <a:gd name="T77" fmla="*/ 1 h 493"/>
                <a:gd name="T78" fmla="*/ 1 w 900"/>
                <a:gd name="T79" fmla="*/ 1 h 493"/>
                <a:gd name="T80" fmla="*/ 1 w 900"/>
                <a:gd name="T81" fmla="*/ 1 h 493"/>
                <a:gd name="T82" fmla="*/ 1 w 900"/>
                <a:gd name="T83" fmla="*/ 0 h 493"/>
                <a:gd name="T84" fmla="*/ 1 w 900"/>
                <a:gd name="T85" fmla="*/ 0 h 493"/>
                <a:gd name="T86" fmla="*/ 1 w 900"/>
                <a:gd name="T87" fmla="*/ 0 h 493"/>
                <a:gd name="T88" fmla="*/ 1 w 900"/>
                <a:gd name="T89" fmla="*/ 0 h 493"/>
                <a:gd name="T90" fmla="*/ 2 w 900"/>
                <a:gd name="T91" fmla="*/ 0 h 493"/>
                <a:gd name="T92" fmla="*/ 2 w 900"/>
                <a:gd name="T93" fmla="*/ 0 h 493"/>
                <a:gd name="T94" fmla="*/ 2 w 900"/>
                <a:gd name="T95" fmla="*/ 0 h 493"/>
                <a:gd name="T96" fmla="*/ 2 w 900"/>
                <a:gd name="T97" fmla="*/ 0 h 493"/>
                <a:gd name="T98" fmla="*/ 3 w 900"/>
                <a:gd name="T99" fmla="*/ 0 h 493"/>
                <a:gd name="T100" fmla="*/ 3 w 900"/>
                <a:gd name="T101" fmla="*/ 0 h 493"/>
                <a:gd name="T102" fmla="*/ 3 w 900"/>
                <a:gd name="T103" fmla="*/ 0 h 493"/>
                <a:gd name="T104" fmla="*/ 3 w 900"/>
                <a:gd name="T105" fmla="*/ 0 h 493"/>
                <a:gd name="T106" fmla="*/ 3 w 900"/>
                <a:gd name="T107" fmla="*/ 0 h 493"/>
                <a:gd name="T108" fmla="*/ 3 w 900"/>
                <a:gd name="T109" fmla="*/ 0 h 493"/>
                <a:gd name="T110" fmla="*/ 4 w 900"/>
                <a:gd name="T111" fmla="*/ 0 h 493"/>
                <a:gd name="T112" fmla="*/ 4 w 900"/>
                <a:gd name="T113" fmla="*/ 0 h 493"/>
                <a:gd name="T114" fmla="*/ 4 w 900"/>
                <a:gd name="T115" fmla="*/ 0 h 493"/>
                <a:gd name="T116" fmla="*/ 4 w 900"/>
                <a:gd name="T117" fmla="*/ 0 h 493"/>
                <a:gd name="T118" fmla="*/ 4 w 900"/>
                <a:gd name="T119" fmla="*/ 0 h 493"/>
                <a:gd name="T120" fmla="*/ 4 w 900"/>
                <a:gd name="T121" fmla="*/ 0 h 493"/>
                <a:gd name="T122" fmla="*/ 4 w 900"/>
                <a:gd name="T123" fmla="*/ 0 h 493"/>
                <a:gd name="T124" fmla="*/ 4 w 900"/>
                <a:gd name="T125" fmla="*/ 1 h 4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0" name="Freeform 12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2 w 487"/>
                <a:gd name="T1" fmla="*/ 0 h 416"/>
                <a:gd name="T2" fmla="*/ 2 w 487"/>
                <a:gd name="T3" fmla="*/ 0 h 416"/>
                <a:gd name="T4" fmla="*/ 2 w 487"/>
                <a:gd name="T5" fmla="*/ 0 h 416"/>
                <a:gd name="T6" fmla="*/ 2 w 487"/>
                <a:gd name="T7" fmla="*/ 1 h 416"/>
                <a:gd name="T8" fmla="*/ 2 w 487"/>
                <a:gd name="T9" fmla="*/ 1 h 416"/>
                <a:gd name="T10" fmla="*/ 2 w 487"/>
                <a:gd name="T11" fmla="*/ 1 h 416"/>
                <a:gd name="T12" fmla="*/ 1 w 487"/>
                <a:gd name="T13" fmla="*/ 1 h 416"/>
                <a:gd name="T14" fmla="*/ 1 w 487"/>
                <a:gd name="T15" fmla="*/ 1 h 416"/>
                <a:gd name="T16" fmla="*/ 1 w 487"/>
                <a:gd name="T17" fmla="*/ 1 h 416"/>
                <a:gd name="T18" fmla="*/ 1 w 487"/>
                <a:gd name="T19" fmla="*/ 1 h 416"/>
                <a:gd name="T20" fmla="*/ 1 w 487"/>
                <a:gd name="T21" fmla="*/ 1 h 416"/>
                <a:gd name="T22" fmla="*/ 1 w 487"/>
                <a:gd name="T23" fmla="*/ 2 h 416"/>
                <a:gd name="T24" fmla="*/ 1 w 487"/>
                <a:gd name="T25" fmla="*/ 2 h 416"/>
                <a:gd name="T26" fmla="*/ 0 w 487"/>
                <a:gd name="T27" fmla="*/ 2 h 416"/>
                <a:gd name="T28" fmla="*/ 0 w 487"/>
                <a:gd name="T29" fmla="*/ 2 h 416"/>
                <a:gd name="T30" fmla="*/ 0 w 487"/>
                <a:gd name="T31" fmla="*/ 2 h 416"/>
                <a:gd name="T32" fmla="*/ 0 w 487"/>
                <a:gd name="T33" fmla="*/ 2 h 416"/>
                <a:gd name="T34" fmla="*/ 0 w 487"/>
                <a:gd name="T35" fmla="*/ 2 h 416"/>
                <a:gd name="T36" fmla="*/ 0 w 487"/>
                <a:gd name="T37" fmla="*/ 2 h 416"/>
                <a:gd name="T38" fmla="*/ 0 w 487"/>
                <a:gd name="T39" fmla="*/ 2 h 416"/>
                <a:gd name="T40" fmla="*/ 0 w 487"/>
                <a:gd name="T41" fmla="*/ 2 h 416"/>
                <a:gd name="T42" fmla="*/ 0 w 487"/>
                <a:gd name="T43" fmla="*/ 2 h 416"/>
                <a:gd name="T44" fmla="*/ 1 w 487"/>
                <a:gd name="T45" fmla="*/ 2 h 416"/>
                <a:gd name="T46" fmla="*/ 1 w 487"/>
                <a:gd name="T47" fmla="*/ 2 h 416"/>
                <a:gd name="T48" fmla="*/ 1 w 487"/>
                <a:gd name="T49" fmla="*/ 2 h 416"/>
                <a:gd name="T50" fmla="*/ 1 w 487"/>
                <a:gd name="T51" fmla="*/ 2 h 416"/>
                <a:gd name="T52" fmla="*/ 1 w 487"/>
                <a:gd name="T53" fmla="*/ 2 h 416"/>
                <a:gd name="T54" fmla="*/ 1 w 487"/>
                <a:gd name="T55" fmla="*/ 2 h 416"/>
                <a:gd name="T56" fmla="*/ 2 w 487"/>
                <a:gd name="T57" fmla="*/ 2 h 416"/>
                <a:gd name="T58" fmla="*/ 2 w 487"/>
                <a:gd name="T59" fmla="*/ 2 h 416"/>
                <a:gd name="T60" fmla="*/ 2 w 487"/>
                <a:gd name="T61" fmla="*/ 1 h 416"/>
                <a:gd name="T62" fmla="*/ 2 w 487"/>
                <a:gd name="T63" fmla="*/ 1 h 416"/>
                <a:gd name="T64" fmla="*/ 2 w 487"/>
                <a:gd name="T65" fmla="*/ 1 h 416"/>
                <a:gd name="T66" fmla="*/ 2 w 487"/>
                <a:gd name="T67" fmla="*/ 1 h 416"/>
                <a:gd name="T68" fmla="*/ 2 w 487"/>
                <a:gd name="T69" fmla="*/ 1 h 416"/>
                <a:gd name="T70" fmla="*/ 2 w 487"/>
                <a:gd name="T71" fmla="*/ 0 h 416"/>
                <a:gd name="T72" fmla="*/ 2 w 487"/>
                <a:gd name="T73" fmla="*/ 0 h 416"/>
                <a:gd name="T74" fmla="*/ 2 w 487"/>
                <a:gd name="T75" fmla="*/ 0 h 416"/>
                <a:gd name="T76" fmla="*/ 2 w 487"/>
                <a:gd name="T77" fmla="*/ 0 h 416"/>
                <a:gd name="T78" fmla="*/ 2 w 487"/>
                <a:gd name="T79" fmla="*/ 0 h 416"/>
                <a:gd name="T80" fmla="*/ 2 w 487"/>
                <a:gd name="T81" fmla="*/ 0 h 416"/>
                <a:gd name="T82" fmla="*/ 2 w 487"/>
                <a:gd name="T83" fmla="*/ 0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1" name="Freeform 13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0 h 824"/>
                <a:gd name="T2" fmla="*/ 1 w 246"/>
                <a:gd name="T3" fmla="*/ 4 h 824"/>
                <a:gd name="T4" fmla="*/ 1 w 246"/>
                <a:gd name="T5" fmla="*/ 4 h 824"/>
                <a:gd name="T6" fmla="*/ 1 w 246"/>
                <a:gd name="T7" fmla="*/ 4 h 824"/>
                <a:gd name="T8" fmla="*/ 1 w 246"/>
                <a:gd name="T9" fmla="*/ 4 h 824"/>
                <a:gd name="T10" fmla="*/ 1 w 246"/>
                <a:gd name="T11" fmla="*/ 4 h 824"/>
                <a:gd name="T12" fmla="*/ 1 w 246"/>
                <a:gd name="T13" fmla="*/ 4 h 824"/>
                <a:gd name="T14" fmla="*/ 1 w 246"/>
                <a:gd name="T15" fmla="*/ 4 h 824"/>
                <a:gd name="T16" fmla="*/ 1 w 246"/>
                <a:gd name="T17" fmla="*/ 4 h 824"/>
                <a:gd name="T18" fmla="*/ 1 w 246"/>
                <a:gd name="T19" fmla="*/ 4 h 824"/>
                <a:gd name="T20" fmla="*/ 1 w 246"/>
                <a:gd name="T21" fmla="*/ 4 h 824"/>
                <a:gd name="T22" fmla="*/ 1 w 246"/>
                <a:gd name="T23" fmla="*/ 4 h 824"/>
                <a:gd name="T24" fmla="*/ 1 w 246"/>
                <a:gd name="T25" fmla="*/ 4 h 824"/>
                <a:gd name="T26" fmla="*/ 1 w 246"/>
                <a:gd name="T27" fmla="*/ 4 h 824"/>
                <a:gd name="T28" fmla="*/ 1 w 246"/>
                <a:gd name="T29" fmla="*/ 3 h 824"/>
                <a:gd name="T30" fmla="*/ 1 w 246"/>
                <a:gd name="T31" fmla="*/ 3 h 824"/>
                <a:gd name="T32" fmla="*/ 1 w 246"/>
                <a:gd name="T33" fmla="*/ 3 h 824"/>
                <a:gd name="T34" fmla="*/ 1 w 246"/>
                <a:gd name="T35" fmla="*/ 3 h 824"/>
                <a:gd name="T36" fmla="*/ 1 w 246"/>
                <a:gd name="T37" fmla="*/ 3 h 824"/>
                <a:gd name="T38" fmla="*/ 1 w 246"/>
                <a:gd name="T39" fmla="*/ 3 h 824"/>
                <a:gd name="T40" fmla="*/ 1 w 246"/>
                <a:gd name="T41" fmla="*/ 3 h 824"/>
                <a:gd name="T42" fmla="*/ 1 w 246"/>
                <a:gd name="T43" fmla="*/ 3 h 824"/>
                <a:gd name="T44" fmla="*/ 1 w 246"/>
                <a:gd name="T45" fmla="*/ 0 h 824"/>
                <a:gd name="T46" fmla="*/ 0 w 246"/>
                <a:gd name="T47" fmla="*/ 0 h 8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6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buFontTx/>
              <a:buChar char="•"/>
            </a:pPr>
            <a:endParaRPr lang="ko-KR" altLang="en-US" dirty="0">
              <a:solidFill>
                <a:schemeClr val="tx2"/>
              </a:solidFill>
              <a:latin typeface="굴림" panose="020B0600000101010101" pitchFamily="50" charset="-127"/>
            </a:endParaRPr>
          </a:p>
          <a:p>
            <a:pPr>
              <a:buFontTx/>
              <a:buChar char="•"/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모듈화</a:t>
            </a:r>
          </a:p>
          <a:p>
            <a:pPr>
              <a:buFontTx/>
              <a:buChar char="•"/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함수의 개념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역할</a:t>
            </a:r>
          </a:p>
          <a:p>
            <a:pPr>
              <a:buFontTx/>
              <a:buChar char="•"/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함수 작성 방법</a:t>
            </a:r>
          </a:p>
          <a:p>
            <a:pPr>
              <a:buFontTx/>
              <a:buChar char="•"/>
            </a:pPr>
            <a:r>
              <a:rPr lang="ko-KR" altLang="en-US" dirty="0" err="1">
                <a:solidFill>
                  <a:schemeClr val="tx2"/>
                </a:solidFill>
                <a:latin typeface="굴림" panose="020B0600000101010101" pitchFamily="50" charset="-127"/>
              </a:rPr>
              <a:t>반환값</a:t>
            </a:r>
            <a:endParaRPr lang="ko-KR" altLang="en-US" dirty="0">
              <a:solidFill>
                <a:schemeClr val="tx2"/>
              </a:solidFill>
              <a:latin typeface="굴림" panose="020B0600000101010101" pitchFamily="50" charset="-127"/>
            </a:endParaRPr>
          </a:p>
          <a:p>
            <a:pPr>
              <a:buFontTx/>
              <a:buChar char="•"/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인수 전달</a:t>
            </a:r>
          </a:p>
          <a:p>
            <a:pPr>
              <a:buFontTx/>
              <a:buChar char="•"/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함수를 사용하는 이유</a:t>
            </a:r>
          </a:p>
          <a:p>
            <a:pPr>
              <a:buFont typeface="Symbol" pitchFamily="18" charset="2"/>
              <a:buChar char="·"/>
            </a:pPr>
            <a:endParaRPr lang="ko-KR" altLang="en-US" dirty="0">
              <a:solidFill>
                <a:schemeClr val="tx2"/>
              </a:solidFill>
              <a:latin typeface="굴림" panose="020B0600000101010101" pitchFamily="50" charset="-127"/>
            </a:endParaRPr>
          </a:p>
        </p:txBody>
      </p:sp>
      <p:grpSp>
        <p:nvGrpSpPr>
          <p:cNvPr id="3077" name="Group 15"/>
          <p:cNvGrpSpPr>
            <a:grpSpLocks/>
          </p:cNvGrpSpPr>
          <p:nvPr/>
        </p:nvGrpSpPr>
        <p:grpSpPr bwMode="auto">
          <a:xfrm>
            <a:off x="5781675" y="4246563"/>
            <a:ext cx="1589088" cy="1616075"/>
            <a:chOff x="3208" y="1586"/>
            <a:chExt cx="1395" cy="1617"/>
          </a:xfrm>
        </p:grpSpPr>
        <p:sp>
          <p:nvSpPr>
            <p:cNvPr id="3079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44 w 44"/>
                <a:gd name="T1" fmla="*/ 0 h 88"/>
                <a:gd name="T2" fmla="*/ 0 w 44"/>
                <a:gd name="T3" fmla="*/ 130 h 88"/>
                <a:gd name="T4" fmla="*/ 22 w 44"/>
                <a:gd name="T5" fmla="*/ 130 h 88"/>
                <a:gd name="T6" fmla="*/ 65 w 44"/>
                <a:gd name="T7" fmla="*/ 0 h 88"/>
                <a:gd name="T8" fmla="*/ 4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0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98 w 92"/>
                <a:gd name="T1" fmla="*/ 0 h 73"/>
                <a:gd name="T2" fmla="*/ 0 w 92"/>
                <a:gd name="T3" fmla="*/ 119 h 73"/>
                <a:gd name="T4" fmla="*/ 20 w 92"/>
                <a:gd name="T5" fmla="*/ 119 h 73"/>
                <a:gd name="T6" fmla="*/ 133 w 92"/>
                <a:gd name="T7" fmla="*/ 8 h 73"/>
                <a:gd name="T8" fmla="*/ 98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1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98 w 92"/>
                <a:gd name="T1" fmla="*/ 0 h 73"/>
                <a:gd name="T2" fmla="*/ 0 w 92"/>
                <a:gd name="T3" fmla="*/ 119 h 73"/>
                <a:gd name="T4" fmla="*/ 20 w 92"/>
                <a:gd name="T5" fmla="*/ 119 h 73"/>
                <a:gd name="T6" fmla="*/ 133 w 92"/>
                <a:gd name="T7" fmla="*/ 8 h 73"/>
                <a:gd name="T8" fmla="*/ 98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2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9 w 88"/>
                <a:gd name="T1" fmla="*/ 0 h 83"/>
                <a:gd name="T2" fmla="*/ 125 w 88"/>
                <a:gd name="T3" fmla="*/ 111 h 83"/>
                <a:gd name="T4" fmla="*/ 110 w 88"/>
                <a:gd name="T5" fmla="*/ 137 h 83"/>
                <a:gd name="T6" fmla="*/ 0 w 88"/>
                <a:gd name="T7" fmla="*/ 8 h 83"/>
                <a:gd name="T8" fmla="*/ 29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3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9 w 88"/>
                <a:gd name="T1" fmla="*/ 0 h 83"/>
                <a:gd name="T2" fmla="*/ 125 w 88"/>
                <a:gd name="T3" fmla="*/ 111 h 83"/>
                <a:gd name="T4" fmla="*/ 110 w 88"/>
                <a:gd name="T5" fmla="*/ 137 h 83"/>
                <a:gd name="T6" fmla="*/ 0 w 88"/>
                <a:gd name="T7" fmla="*/ 8 h 83"/>
                <a:gd name="T8" fmla="*/ 29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4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10 w 532"/>
                <a:gd name="T1" fmla="*/ 75 h 304"/>
                <a:gd name="T2" fmla="*/ 0 w 532"/>
                <a:gd name="T3" fmla="*/ 227 h 304"/>
                <a:gd name="T4" fmla="*/ 0 w 532"/>
                <a:gd name="T5" fmla="*/ 398 h 304"/>
                <a:gd name="T6" fmla="*/ 0 w 532"/>
                <a:gd name="T7" fmla="*/ 485 h 304"/>
                <a:gd name="T8" fmla="*/ 722 w 532"/>
                <a:gd name="T9" fmla="*/ 485 h 304"/>
                <a:gd name="T10" fmla="*/ 759 w 532"/>
                <a:gd name="T11" fmla="*/ 355 h 304"/>
                <a:gd name="T12" fmla="*/ 722 w 532"/>
                <a:gd name="T13" fmla="*/ 140 h 304"/>
                <a:gd name="T14" fmla="*/ 644 w 532"/>
                <a:gd name="T15" fmla="*/ 21 h 304"/>
                <a:gd name="T16" fmla="*/ 288 w 532"/>
                <a:gd name="T17" fmla="*/ 0 h 304"/>
                <a:gd name="T18" fmla="*/ 88 w 532"/>
                <a:gd name="T19" fmla="*/ 0 h 304"/>
                <a:gd name="T20" fmla="*/ 10 w 532"/>
                <a:gd name="T21" fmla="*/ 75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5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230 w 161"/>
                <a:gd name="T1" fmla="*/ 226 h 221"/>
                <a:gd name="T2" fmla="*/ 214 w 161"/>
                <a:gd name="T3" fmla="*/ 154 h 221"/>
                <a:gd name="T4" fmla="*/ 200 w 161"/>
                <a:gd name="T5" fmla="*/ 73 h 221"/>
                <a:gd name="T6" fmla="*/ 159 w 161"/>
                <a:gd name="T7" fmla="*/ 49 h 221"/>
                <a:gd name="T8" fmla="*/ 131 w 161"/>
                <a:gd name="T9" fmla="*/ 27 h 221"/>
                <a:gd name="T10" fmla="*/ 78 w 161"/>
                <a:gd name="T11" fmla="*/ 0 h 221"/>
                <a:gd name="T12" fmla="*/ 67 w 161"/>
                <a:gd name="T13" fmla="*/ 32 h 221"/>
                <a:gd name="T14" fmla="*/ 18 w 161"/>
                <a:gd name="T15" fmla="*/ 1 h 221"/>
                <a:gd name="T16" fmla="*/ 1 w 161"/>
                <a:gd name="T17" fmla="*/ 39 h 221"/>
                <a:gd name="T18" fmla="*/ 34 w 161"/>
                <a:gd name="T19" fmla="*/ 68 h 221"/>
                <a:gd name="T20" fmla="*/ 28 w 161"/>
                <a:gd name="T21" fmla="*/ 94 h 221"/>
                <a:gd name="T22" fmla="*/ 10 w 161"/>
                <a:gd name="T23" fmla="*/ 110 h 221"/>
                <a:gd name="T24" fmla="*/ 1 w 161"/>
                <a:gd name="T25" fmla="*/ 127 h 221"/>
                <a:gd name="T26" fmla="*/ 0 w 161"/>
                <a:gd name="T27" fmla="*/ 145 h 221"/>
                <a:gd name="T28" fmla="*/ 8 w 161"/>
                <a:gd name="T29" fmla="*/ 168 h 221"/>
                <a:gd name="T30" fmla="*/ 17 w 161"/>
                <a:gd name="T31" fmla="*/ 206 h 221"/>
                <a:gd name="T32" fmla="*/ 22 w 161"/>
                <a:gd name="T33" fmla="*/ 226 h 221"/>
                <a:gd name="T34" fmla="*/ 30 w 161"/>
                <a:gd name="T35" fmla="*/ 239 h 221"/>
                <a:gd name="T36" fmla="*/ 40 w 161"/>
                <a:gd name="T37" fmla="*/ 253 h 221"/>
                <a:gd name="T38" fmla="*/ 53 w 161"/>
                <a:gd name="T39" fmla="*/ 263 h 221"/>
                <a:gd name="T40" fmla="*/ 66 w 161"/>
                <a:gd name="T41" fmla="*/ 273 h 221"/>
                <a:gd name="T42" fmla="*/ 84 w 161"/>
                <a:gd name="T43" fmla="*/ 280 h 221"/>
                <a:gd name="T44" fmla="*/ 103 w 161"/>
                <a:gd name="T45" fmla="*/ 285 h 221"/>
                <a:gd name="T46" fmla="*/ 125 w 161"/>
                <a:gd name="T47" fmla="*/ 287 h 221"/>
                <a:gd name="T48" fmla="*/ 161 w 161"/>
                <a:gd name="T49" fmla="*/ 344 h 221"/>
                <a:gd name="T50" fmla="*/ 236 w 161"/>
                <a:gd name="T51" fmla="*/ 246 h 221"/>
                <a:gd name="T52" fmla="*/ 230 w 161"/>
                <a:gd name="T53" fmla="*/ 226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6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312 w 1132"/>
                <a:gd name="T1" fmla="*/ 264 h 1016"/>
                <a:gd name="T2" fmla="*/ 1384 w 1132"/>
                <a:gd name="T3" fmla="*/ 303 h 1016"/>
                <a:gd name="T4" fmla="*/ 1448 w 1132"/>
                <a:gd name="T5" fmla="*/ 345 h 1016"/>
                <a:gd name="T6" fmla="*/ 1499 w 1132"/>
                <a:gd name="T7" fmla="*/ 401 h 1016"/>
                <a:gd name="T8" fmla="*/ 1528 w 1132"/>
                <a:gd name="T9" fmla="*/ 484 h 1016"/>
                <a:gd name="T10" fmla="*/ 1579 w 1132"/>
                <a:gd name="T11" fmla="*/ 820 h 1016"/>
                <a:gd name="T12" fmla="*/ 1603 w 1132"/>
                <a:gd name="T13" fmla="*/ 1175 h 1016"/>
                <a:gd name="T14" fmla="*/ 1540 w 1132"/>
                <a:gd name="T15" fmla="*/ 1422 h 1016"/>
                <a:gd name="T16" fmla="*/ 1523 w 1132"/>
                <a:gd name="T17" fmla="*/ 1494 h 1016"/>
                <a:gd name="T18" fmla="*/ 1486 w 1132"/>
                <a:gd name="T19" fmla="*/ 1543 h 1016"/>
                <a:gd name="T20" fmla="*/ 1429 w 1132"/>
                <a:gd name="T21" fmla="*/ 1561 h 1016"/>
                <a:gd name="T22" fmla="*/ 1362 w 1132"/>
                <a:gd name="T23" fmla="*/ 1612 h 1016"/>
                <a:gd name="T24" fmla="*/ 1236 w 1132"/>
                <a:gd name="T25" fmla="*/ 1430 h 1016"/>
                <a:gd name="T26" fmla="*/ 1032 w 1132"/>
                <a:gd name="T27" fmla="*/ 1418 h 1016"/>
                <a:gd name="T28" fmla="*/ 715 w 1132"/>
                <a:gd name="T29" fmla="*/ 1447 h 1016"/>
                <a:gd name="T30" fmla="*/ 639 w 1132"/>
                <a:gd name="T31" fmla="*/ 1459 h 1016"/>
                <a:gd name="T32" fmla="*/ 579 w 1132"/>
                <a:gd name="T33" fmla="*/ 1424 h 1016"/>
                <a:gd name="T34" fmla="*/ 554 w 1132"/>
                <a:gd name="T35" fmla="*/ 1339 h 1016"/>
                <a:gd name="T36" fmla="*/ 586 w 1132"/>
                <a:gd name="T37" fmla="*/ 1205 h 1016"/>
                <a:gd name="T38" fmla="*/ 631 w 1132"/>
                <a:gd name="T39" fmla="*/ 799 h 1016"/>
                <a:gd name="T40" fmla="*/ 471 w 1132"/>
                <a:gd name="T41" fmla="*/ 647 h 1016"/>
                <a:gd name="T42" fmla="*/ 222 w 1132"/>
                <a:gd name="T43" fmla="*/ 474 h 1016"/>
                <a:gd name="T44" fmla="*/ 82 w 1132"/>
                <a:gd name="T45" fmla="*/ 265 h 1016"/>
                <a:gd name="T46" fmla="*/ 0 w 1132"/>
                <a:gd name="T47" fmla="*/ 115 h 1016"/>
                <a:gd name="T48" fmla="*/ 142 w 1132"/>
                <a:gd name="T49" fmla="*/ 3 h 1016"/>
                <a:gd name="T50" fmla="*/ 341 w 1132"/>
                <a:gd name="T51" fmla="*/ 203 h 1016"/>
                <a:gd name="T52" fmla="*/ 448 w 1132"/>
                <a:gd name="T53" fmla="*/ 260 h 1016"/>
                <a:gd name="T54" fmla="*/ 491 w 1132"/>
                <a:gd name="T55" fmla="*/ 316 h 1016"/>
                <a:gd name="T56" fmla="*/ 516 w 1132"/>
                <a:gd name="T57" fmla="*/ 321 h 1016"/>
                <a:gd name="T58" fmla="*/ 543 w 1132"/>
                <a:gd name="T59" fmla="*/ 327 h 1016"/>
                <a:gd name="T60" fmla="*/ 567 w 1132"/>
                <a:gd name="T61" fmla="*/ 330 h 1016"/>
                <a:gd name="T62" fmla="*/ 604 w 1132"/>
                <a:gd name="T63" fmla="*/ 316 h 1016"/>
                <a:gd name="T64" fmla="*/ 659 w 1132"/>
                <a:gd name="T65" fmla="*/ 287 h 1016"/>
                <a:gd name="T66" fmla="*/ 714 w 1132"/>
                <a:gd name="T67" fmla="*/ 264 h 1016"/>
                <a:gd name="T68" fmla="*/ 773 w 1132"/>
                <a:gd name="T69" fmla="*/ 248 h 1016"/>
                <a:gd name="T70" fmla="*/ 867 w 1132"/>
                <a:gd name="T71" fmla="*/ 213 h 1016"/>
                <a:gd name="T72" fmla="*/ 947 w 1132"/>
                <a:gd name="T73" fmla="*/ 195 h 1016"/>
                <a:gd name="T74" fmla="*/ 971 w 1132"/>
                <a:gd name="T75" fmla="*/ 195 h 1016"/>
                <a:gd name="T76" fmla="*/ 1011 w 1132"/>
                <a:gd name="T77" fmla="*/ 195 h 1016"/>
                <a:gd name="T78" fmla="*/ 1063 w 1132"/>
                <a:gd name="T79" fmla="*/ 197 h 1016"/>
                <a:gd name="T80" fmla="*/ 1116 w 1132"/>
                <a:gd name="T81" fmla="*/ 197 h 1016"/>
                <a:gd name="T82" fmla="*/ 1165 w 1132"/>
                <a:gd name="T83" fmla="*/ 199 h 1016"/>
                <a:gd name="T84" fmla="*/ 1204 w 1132"/>
                <a:gd name="T85" fmla="*/ 199 h 1016"/>
                <a:gd name="T86" fmla="*/ 1224 w 1132"/>
                <a:gd name="T87" fmla="*/ 199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7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352 w 271"/>
                <a:gd name="T1" fmla="*/ 252 h 365"/>
                <a:gd name="T2" fmla="*/ 378 w 271"/>
                <a:gd name="T3" fmla="*/ 267 h 365"/>
                <a:gd name="T4" fmla="*/ 383 w 271"/>
                <a:gd name="T5" fmla="*/ 304 h 365"/>
                <a:gd name="T6" fmla="*/ 379 w 271"/>
                <a:gd name="T7" fmla="*/ 323 h 365"/>
                <a:gd name="T8" fmla="*/ 375 w 271"/>
                <a:gd name="T9" fmla="*/ 339 h 365"/>
                <a:gd name="T10" fmla="*/ 374 w 271"/>
                <a:gd name="T11" fmla="*/ 349 h 365"/>
                <a:gd name="T12" fmla="*/ 372 w 271"/>
                <a:gd name="T13" fmla="*/ 359 h 365"/>
                <a:gd name="T14" fmla="*/ 368 w 271"/>
                <a:gd name="T15" fmla="*/ 365 h 365"/>
                <a:gd name="T16" fmla="*/ 361 w 271"/>
                <a:gd name="T17" fmla="*/ 371 h 365"/>
                <a:gd name="T18" fmla="*/ 350 w 271"/>
                <a:gd name="T19" fmla="*/ 380 h 365"/>
                <a:gd name="T20" fmla="*/ 333 w 271"/>
                <a:gd name="T21" fmla="*/ 393 h 365"/>
                <a:gd name="T22" fmla="*/ 330 w 271"/>
                <a:gd name="T23" fmla="*/ 421 h 365"/>
                <a:gd name="T24" fmla="*/ 322 w 271"/>
                <a:gd name="T25" fmla="*/ 494 h 365"/>
                <a:gd name="T26" fmla="*/ 269 w 271"/>
                <a:gd name="T27" fmla="*/ 535 h 365"/>
                <a:gd name="T28" fmla="*/ 195 w 271"/>
                <a:gd name="T29" fmla="*/ 585 h 365"/>
                <a:gd name="T30" fmla="*/ 104 w 271"/>
                <a:gd name="T31" fmla="*/ 566 h 365"/>
                <a:gd name="T32" fmla="*/ 65 w 271"/>
                <a:gd name="T33" fmla="*/ 481 h 365"/>
                <a:gd name="T34" fmla="*/ 38 w 271"/>
                <a:gd name="T35" fmla="*/ 421 h 365"/>
                <a:gd name="T36" fmla="*/ 38 w 271"/>
                <a:gd name="T37" fmla="*/ 405 h 365"/>
                <a:gd name="T38" fmla="*/ 21 w 271"/>
                <a:gd name="T39" fmla="*/ 390 h 365"/>
                <a:gd name="T40" fmla="*/ 10 w 271"/>
                <a:gd name="T41" fmla="*/ 373 h 365"/>
                <a:gd name="T42" fmla="*/ 2 w 271"/>
                <a:gd name="T43" fmla="*/ 356 h 365"/>
                <a:gd name="T44" fmla="*/ 0 w 271"/>
                <a:gd name="T45" fmla="*/ 336 h 365"/>
                <a:gd name="T46" fmla="*/ 0 w 271"/>
                <a:gd name="T47" fmla="*/ 315 h 365"/>
                <a:gd name="T48" fmla="*/ 2 w 271"/>
                <a:gd name="T49" fmla="*/ 292 h 365"/>
                <a:gd name="T50" fmla="*/ 8 w 271"/>
                <a:gd name="T51" fmla="*/ 271 h 365"/>
                <a:gd name="T52" fmla="*/ 12 w 271"/>
                <a:gd name="T53" fmla="*/ 247 h 365"/>
                <a:gd name="T54" fmla="*/ 42 w 271"/>
                <a:gd name="T55" fmla="*/ 260 h 365"/>
                <a:gd name="T56" fmla="*/ 42 w 271"/>
                <a:gd name="T57" fmla="*/ 194 h 365"/>
                <a:gd name="T58" fmla="*/ 33 w 271"/>
                <a:gd name="T59" fmla="*/ 94 h 365"/>
                <a:gd name="T60" fmla="*/ 125 w 271"/>
                <a:gd name="T61" fmla="*/ 2 h 365"/>
                <a:gd name="T62" fmla="*/ 231 w 271"/>
                <a:gd name="T63" fmla="*/ 0 h 365"/>
                <a:gd name="T64" fmla="*/ 350 w 271"/>
                <a:gd name="T65" fmla="*/ 90 h 365"/>
                <a:gd name="T66" fmla="*/ 352 w 271"/>
                <a:gd name="T67" fmla="*/ 252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8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257 w 272"/>
                <a:gd name="T1" fmla="*/ 34 h 214"/>
                <a:gd name="T2" fmla="*/ 326 w 272"/>
                <a:gd name="T3" fmla="*/ 79 h 214"/>
                <a:gd name="T4" fmla="*/ 350 w 272"/>
                <a:gd name="T5" fmla="*/ 98 h 214"/>
                <a:gd name="T6" fmla="*/ 369 w 272"/>
                <a:gd name="T7" fmla="*/ 116 h 214"/>
                <a:gd name="T8" fmla="*/ 383 w 272"/>
                <a:gd name="T9" fmla="*/ 136 h 214"/>
                <a:gd name="T10" fmla="*/ 388 w 272"/>
                <a:gd name="T11" fmla="*/ 154 h 214"/>
                <a:gd name="T12" fmla="*/ 392 w 272"/>
                <a:gd name="T13" fmla="*/ 178 h 214"/>
                <a:gd name="T14" fmla="*/ 388 w 272"/>
                <a:gd name="T15" fmla="*/ 202 h 214"/>
                <a:gd name="T16" fmla="*/ 380 w 272"/>
                <a:gd name="T17" fmla="*/ 228 h 214"/>
                <a:gd name="T18" fmla="*/ 370 w 272"/>
                <a:gd name="T19" fmla="*/ 259 h 214"/>
                <a:gd name="T20" fmla="*/ 367 w 272"/>
                <a:gd name="T21" fmla="*/ 300 h 214"/>
                <a:gd name="T22" fmla="*/ 367 w 272"/>
                <a:gd name="T23" fmla="*/ 334 h 214"/>
                <a:gd name="T24" fmla="*/ 339 w 272"/>
                <a:gd name="T25" fmla="*/ 341 h 214"/>
                <a:gd name="T26" fmla="*/ 319 w 272"/>
                <a:gd name="T27" fmla="*/ 283 h 214"/>
                <a:gd name="T28" fmla="*/ 309 w 272"/>
                <a:gd name="T29" fmla="*/ 236 h 214"/>
                <a:gd name="T30" fmla="*/ 310 w 272"/>
                <a:gd name="T31" fmla="*/ 188 h 214"/>
                <a:gd name="T32" fmla="*/ 325 w 272"/>
                <a:gd name="T33" fmla="*/ 130 h 214"/>
                <a:gd name="T34" fmla="*/ 266 w 272"/>
                <a:gd name="T35" fmla="*/ 89 h 214"/>
                <a:gd name="T36" fmla="*/ 186 w 272"/>
                <a:gd name="T37" fmla="*/ 89 h 214"/>
                <a:gd name="T38" fmla="*/ 169 w 272"/>
                <a:gd name="T39" fmla="*/ 97 h 214"/>
                <a:gd name="T40" fmla="*/ 157 w 272"/>
                <a:gd name="T41" fmla="*/ 104 h 214"/>
                <a:gd name="T42" fmla="*/ 142 w 272"/>
                <a:gd name="T43" fmla="*/ 112 h 214"/>
                <a:gd name="T44" fmla="*/ 130 w 272"/>
                <a:gd name="T45" fmla="*/ 117 h 214"/>
                <a:gd name="T46" fmla="*/ 113 w 272"/>
                <a:gd name="T47" fmla="*/ 124 h 214"/>
                <a:gd name="T48" fmla="*/ 100 w 272"/>
                <a:gd name="T49" fmla="*/ 130 h 214"/>
                <a:gd name="T50" fmla="*/ 86 w 272"/>
                <a:gd name="T51" fmla="*/ 136 h 214"/>
                <a:gd name="T52" fmla="*/ 69 w 272"/>
                <a:gd name="T53" fmla="*/ 139 h 214"/>
                <a:gd name="T54" fmla="*/ 49 w 272"/>
                <a:gd name="T55" fmla="*/ 154 h 214"/>
                <a:gd name="T56" fmla="*/ 59 w 272"/>
                <a:gd name="T57" fmla="*/ 192 h 214"/>
                <a:gd name="T58" fmla="*/ 65 w 272"/>
                <a:gd name="T59" fmla="*/ 221 h 214"/>
                <a:gd name="T60" fmla="*/ 65 w 272"/>
                <a:gd name="T61" fmla="*/ 250 h 214"/>
                <a:gd name="T62" fmla="*/ 58 w 272"/>
                <a:gd name="T63" fmla="*/ 285 h 214"/>
                <a:gd name="T64" fmla="*/ 58 w 272"/>
                <a:gd name="T65" fmla="*/ 341 h 214"/>
                <a:gd name="T66" fmla="*/ 30 w 272"/>
                <a:gd name="T67" fmla="*/ 307 h 214"/>
                <a:gd name="T68" fmla="*/ 12 w 272"/>
                <a:gd name="T69" fmla="*/ 259 h 214"/>
                <a:gd name="T70" fmla="*/ 9 w 272"/>
                <a:gd name="T71" fmla="*/ 237 h 214"/>
                <a:gd name="T72" fmla="*/ 2 w 272"/>
                <a:gd name="T73" fmla="*/ 216 h 214"/>
                <a:gd name="T74" fmla="*/ 0 w 272"/>
                <a:gd name="T75" fmla="*/ 195 h 214"/>
                <a:gd name="T76" fmla="*/ 0 w 272"/>
                <a:gd name="T77" fmla="*/ 172 h 214"/>
                <a:gd name="T78" fmla="*/ 2 w 272"/>
                <a:gd name="T79" fmla="*/ 153 h 214"/>
                <a:gd name="T80" fmla="*/ 10 w 272"/>
                <a:gd name="T81" fmla="*/ 139 h 214"/>
                <a:gd name="T82" fmla="*/ 23 w 272"/>
                <a:gd name="T83" fmla="*/ 125 h 214"/>
                <a:gd name="T84" fmla="*/ 45 w 272"/>
                <a:gd name="T85" fmla="*/ 121 h 214"/>
                <a:gd name="T86" fmla="*/ 49 w 272"/>
                <a:gd name="T87" fmla="*/ 75 h 214"/>
                <a:gd name="T88" fmla="*/ 89 w 272"/>
                <a:gd name="T89" fmla="*/ 21 h 214"/>
                <a:gd name="T90" fmla="*/ 175 w 272"/>
                <a:gd name="T91" fmla="*/ 0 h 214"/>
                <a:gd name="T92" fmla="*/ 257 w 272"/>
                <a:gd name="T93" fmla="*/ 34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9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112 w 99"/>
                <a:gd name="T1" fmla="*/ 117 h 304"/>
                <a:gd name="T2" fmla="*/ 112 w 99"/>
                <a:gd name="T3" fmla="*/ 193 h 304"/>
                <a:gd name="T4" fmla="*/ 139 w 99"/>
                <a:gd name="T5" fmla="*/ 243 h 304"/>
                <a:gd name="T6" fmla="*/ 138 w 99"/>
                <a:gd name="T7" fmla="*/ 304 h 304"/>
                <a:gd name="T8" fmla="*/ 138 w 99"/>
                <a:gd name="T9" fmla="*/ 396 h 304"/>
                <a:gd name="T10" fmla="*/ 112 w 99"/>
                <a:gd name="T11" fmla="*/ 422 h 304"/>
                <a:gd name="T12" fmla="*/ 76 w 99"/>
                <a:gd name="T13" fmla="*/ 447 h 304"/>
                <a:gd name="T14" fmla="*/ 65 w 99"/>
                <a:gd name="T15" fmla="*/ 485 h 304"/>
                <a:gd name="T16" fmla="*/ 17 w 99"/>
                <a:gd name="T17" fmla="*/ 485 h 304"/>
                <a:gd name="T18" fmla="*/ 0 w 99"/>
                <a:gd name="T19" fmla="*/ 447 h 304"/>
                <a:gd name="T20" fmla="*/ 48 w 99"/>
                <a:gd name="T21" fmla="*/ 439 h 304"/>
                <a:gd name="T22" fmla="*/ 21 w 99"/>
                <a:gd name="T23" fmla="*/ 425 h 304"/>
                <a:gd name="T24" fmla="*/ 1 w 99"/>
                <a:gd name="T25" fmla="*/ 425 h 304"/>
                <a:gd name="T26" fmla="*/ 1 w 99"/>
                <a:gd name="T27" fmla="*/ 396 h 304"/>
                <a:gd name="T28" fmla="*/ 25 w 99"/>
                <a:gd name="T29" fmla="*/ 402 h 304"/>
                <a:gd name="T30" fmla="*/ 72 w 99"/>
                <a:gd name="T31" fmla="*/ 399 h 304"/>
                <a:gd name="T32" fmla="*/ 72 w 99"/>
                <a:gd name="T33" fmla="*/ 373 h 304"/>
                <a:gd name="T34" fmla="*/ 34 w 99"/>
                <a:gd name="T35" fmla="*/ 373 h 304"/>
                <a:gd name="T36" fmla="*/ 0 w 99"/>
                <a:gd name="T37" fmla="*/ 363 h 304"/>
                <a:gd name="T38" fmla="*/ 0 w 99"/>
                <a:gd name="T39" fmla="*/ 326 h 304"/>
                <a:gd name="T40" fmla="*/ 28 w 99"/>
                <a:gd name="T41" fmla="*/ 323 h 304"/>
                <a:gd name="T42" fmla="*/ 61 w 99"/>
                <a:gd name="T43" fmla="*/ 353 h 304"/>
                <a:gd name="T44" fmla="*/ 84 w 99"/>
                <a:gd name="T45" fmla="*/ 341 h 304"/>
                <a:gd name="T46" fmla="*/ 65 w 99"/>
                <a:gd name="T47" fmla="*/ 304 h 304"/>
                <a:gd name="T48" fmla="*/ 90 w 99"/>
                <a:gd name="T49" fmla="*/ 292 h 304"/>
                <a:gd name="T50" fmla="*/ 72 w 99"/>
                <a:gd name="T51" fmla="*/ 269 h 304"/>
                <a:gd name="T52" fmla="*/ 84 w 99"/>
                <a:gd name="T53" fmla="*/ 238 h 304"/>
                <a:gd name="T54" fmla="*/ 48 w 99"/>
                <a:gd name="T55" fmla="*/ 238 h 304"/>
                <a:gd name="T56" fmla="*/ 65 w 99"/>
                <a:gd name="T57" fmla="*/ 216 h 304"/>
                <a:gd name="T58" fmla="*/ 90 w 99"/>
                <a:gd name="T59" fmla="*/ 216 h 304"/>
                <a:gd name="T60" fmla="*/ 112 w 99"/>
                <a:gd name="T61" fmla="*/ 220 h 304"/>
                <a:gd name="T62" fmla="*/ 96 w 99"/>
                <a:gd name="T63" fmla="*/ 173 h 304"/>
                <a:gd name="T64" fmla="*/ 65 w 99"/>
                <a:gd name="T65" fmla="*/ 161 h 304"/>
                <a:gd name="T66" fmla="*/ 17 w 99"/>
                <a:gd name="T67" fmla="*/ 161 h 304"/>
                <a:gd name="T68" fmla="*/ 10 w 99"/>
                <a:gd name="T69" fmla="*/ 133 h 304"/>
                <a:gd name="T70" fmla="*/ 10 w 99"/>
                <a:gd name="T71" fmla="*/ 84 h 304"/>
                <a:gd name="T72" fmla="*/ 4 w 99"/>
                <a:gd name="T73" fmla="*/ 37 h 304"/>
                <a:gd name="T74" fmla="*/ 34 w 99"/>
                <a:gd name="T75" fmla="*/ 0 h 304"/>
                <a:gd name="T76" fmla="*/ 66 w 99"/>
                <a:gd name="T77" fmla="*/ 6 h 304"/>
                <a:gd name="T78" fmla="*/ 91 w 99"/>
                <a:gd name="T79" fmla="*/ 9 h 304"/>
                <a:gd name="T80" fmla="*/ 108 w 99"/>
                <a:gd name="T81" fmla="*/ 16 h 304"/>
                <a:gd name="T82" fmla="*/ 120 w 99"/>
                <a:gd name="T83" fmla="*/ 26 h 304"/>
                <a:gd name="T84" fmla="*/ 124 w 99"/>
                <a:gd name="T85" fmla="*/ 39 h 304"/>
                <a:gd name="T86" fmla="*/ 124 w 99"/>
                <a:gd name="T87" fmla="*/ 57 h 304"/>
                <a:gd name="T88" fmla="*/ 120 w 99"/>
                <a:gd name="T89" fmla="*/ 83 h 304"/>
                <a:gd name="T90" fmla="*/ 112 w 99"/>
                <a:gd name="T91" fmla="*/ 11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0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26 w 33"/>
                <a:gd name="T1" fmla="*/ 8 h 81"/>
                <a:gd name="T2" fmla="*/ 47 w 33"/>
                <a:gd name="T3" fmla="*/ 40 h 81"/>
                <a:gd name="T4" fmla="*/ 35 w 33"/>
                <a:gd name="T5" fmla="*/ 76 h 81"/>
                <a:gd name="T6" fmla="*/ 51 w 33"/>
                <a:gd name="T7" fmla="*/ 99 h 81"/>
                <a:gd name="T8" fmla="*/ 51 w 33"/>
                <a:gd name="T9" fmla="*/ 130 h 81"/>
                <a:gd name="T10" fmla="*/ 26 w 33"/>
                <a:gd name="T11" fmla="*/ 122 h 81"/>
                <a:gd name="T12" fmla="*/ 0 w 33"/>
                <a:gd name="T13" fmla="*/ 125 h 81"/>
                <a:gd name="T14" fmla="*/ 0 w 33"/>
                <a:gd name="T15" fmla="*/ 81 h 81"/>
                <a:gd name="T16" fmla="*/ 9 w 33"/>
                <a:gd name="T17" fmla="*/ 40 h 81"/>
                <a:gd name="T18" fmla="*/ 3 w 33"/>
                <a:gd name="T19" fmla="*/ 0 h 81"/>
                <a:gd name="T20" fmla="*/ 8 w 33"/>
                <a:gd name="T21" fmla="*/ 1 h 81"/>
                <a:gd name="T22" fmla="*/ 14 w 33"/>
                <a:gd name="T23" fmla="*/ 2 h 81"/>
                <a:gd name="T24" fmla="*/ 21 w 33"/>
                <a:gd name="T25" fmla="*/ 7 h 81"/>
                <a:gd name="T26" fmla="*/ 26 w 33"/>
                <a:gd name="T27" fmla="*/ 8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1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41 w 30"/>
                <a:gd name="T1" fmla="*/ 0 h 84"/>
                <a:gd name="T2" fmla="*/ 11 w 30"/>
                <a:gd name="T3" fmla="*/ 8 h 84"/>
                <a:gd name="T4" fmla="*/ 0 w 30"/>
                <a:gd name="T5" fmla="*/ 49 h 84"/>
                <a:gd name="T6" fmla="*/ 28 w 30"/>
                <a:gd name="T7" fmla="*/ 27 h 84"/>
                <a:gd name="T8" fmla="*/ 20 w 30"/>
                <a:gd name="T9" fmla="*/ 76 h 84"/>
                <a:gd name="T10" fmla="*/ 0 w 30"/>
                <a:gd name="T11" fmla="*/ 79 h 84"/>
                <a:gd name="T12" fmla="*/ 0 w 30"/>
                <a:gd name="T13" fmla="*/ 130 h 84"/>
                <a:gd name="T14" fmla="*/ 20 w 30"/>
                <a:gd name="T15" fmla="*/ 133 h 84"/>
                <a:gd name="T16" fmla="*/ 28 w 30"/>
                <a:gd name="T17" fmla="*/ 98 h 84"/>
                <a:gd name="T18" fmla="*/ 44 w 30"/>
                <a:gd name="T19" fmla="*/ 54 h 84"/>
                <a:gd name="T20" fmla="*/ 41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2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477 w 353"/>
                <a:gd name="T1" fmla="*/ 0 h 672"/>
                <a:gd name="T2" fmla="*/ 443 w 353"/>
                <a:gd name="T3" fmla="*/ 91 h 672"/>
                <a:gd name="T4" fmla="*/ 363 w 353"/>
                <a:gd name="T5" fmla="*/ 139 h 672"/>
                <a:gd name="T6" fmla="*/ 300 w 353"/>
                <a:gd name="T7" fmla="*/ 154 h 672"/>
                <a:gd name="T8" fmla="*/ 253 w 353"/>
                <a:gd name="T9" fmla="*/ 122 h 672"/>
                <a:gd name="T10" fmla="*/ 233 w 353"/>
                <a:gd name="T11" fmla="*/ 80 h 672"/>
                <a:gd name="T12" fmla="*/ 202 w 353"/>
                <a:gd name="T13" fmla="*/ 174 h 672"/>
                <a:gd name="T14" fmla="*/ 82 w 353"/>
                <a:gd name="T15" fmla="*/ 419 h 672"/>
                <a:gd name="T16" fmla="*/ 27 w 353"/>
                <a:gd name="T17" fmla="*/ 800 h 672"/>
                <a:gd name="T18" fmla="*/ 0 w 353"/>
                <a:gd name="T19" fmla="*/ 1075 h 672"/>
                <a:gd name="T20" fmla="*/ 139 w 353"/>
                <a:gd name="T21" fmla="*/ 807 h 672"/>
                <a:gd name="T22" fmla="*/ 300 w 353"/>
                <a:gd name="T23" fmla="*/ 344 h 672"/>
                <a:gd name="T24" fmla="*/ 335 w 353"/>
                <a:gd name="T25" fmla="*/ 244 h 672"/>
                <a:gd name="T26" fmla="*/ 413 w 353"/>
                <a:gd name="T27" fmla="*/ 161 h 672"/>
                <a:gd name="T28" fmla="*/ 470 w 353"/>
                <a:gd name="T29" fmla="*/ 111 h 672"/>
                <a:gd name="T30" fmla="*/ 502 w 353"/>
                <a:gd name="T31" fmla="*/ 75 h 672"/>
                <a:gd name="T32" fmla="*/ 477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3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82 w 103"/>
                <a:gd name="T1" fmla="*/ 135 h 140"/>
                <a:gd name="T2" fmla="*/ 0 w 103"/>
                <a:gd name="T3" fmla="*/ 234 h 140"/>
                <a:gd name="T4" fmla="*/ 0 w 103"/>
                <a:gd name="T5" fmla="*/ 160 h 140"/>
                <a:gd name="T6" fmla="*/ 96 w 103"/>
                <a:gd name="T7" fmla="*/ 77 h 140"/>
                <a:gd name="T8" fmla="*/ 141 w 103"/>
                <a:gd name="T9" fmla="*/ 0 h 140"/>
                <a:gd name="T10" fmla="*/ 143 w 103"/>
                <a:gd name="T11" fmla="*/ 71 h 140"/>
                <a:gd name="T12" fmla="*/ 82 w 103"/>
                <a:gd name="T13" fmla="*/ 135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4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273 w 192"/>
                <a:gd name="T1" fmla="*/ 7 h 508"/>
                <a:gd name="T2" fmla="*/ 273 w 192"/>
                <a:gd name="T3" fmla="*/ 76 h 508"/>
                <a:gd name="T4" fmla="*/ 135 w 192"/>
                <a:gd name="T5" fmla="*/ 516 h 508"/>
                <a:gd name="T6" fmla="*/ 72 w 192"/>
                <a:gd name="T7" fmla="*/ 642 h 508"/>
                <a:gd name="T8" fmla="*/ 0 w 192"/>
                <a:gd name="T9" fmla="*/ 804 h 508"/>
                <a:gd name="T10" fmla="*/ 0 w 192"/>
                <a:gd name="T11" fmla="*/ 582 h 508"/>
                <a:gd name="T12" fmla="*/ 68 w 192"/>
                <a:gd name="T13" fmla="*/ 422 h 508"/>
                <a:gd name="T14" fmla="*/ 118 w 192"/>
                <a:gd name="T15" fmla="*/ 418 h 508"/>
                <a:gd name="T16" fmla="*/ 118 w 192"/>
                <a:gd name="T17" fmla="*/ 336 h 508"/>
                <a:gd name="T18" fmla="*/ 118 w 192"/>
                <a:gd name="T19" fmla="*/ 230 h 508"/>
                <a:gd name="T20" fmla="*/ 125 w 192"/>
                <a:gd name="T21" fmla="*/ 150 h 508"/>
                <a:gd name="T22" fmla="*/ 181 w 192"/>
                <a:gd name="T23" fmla="*/ 61 h 508"/>
                <a:gd name="T24" fmla="*/ 216 w 192"/>
                <a:gd name="T25" fmla="*/ 47 h 508"/>
                <a:gd name="T26" fmla="*/ 228 w 192"/>
                <a:gd name="T27" fmla="*/ 0 h 508"/>
                <a:gd name="T28" fmla="*/ 273 w 192"/>
                <a:gd name="T29" fmla="*/ 7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5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96 w 65"/>
                <a:gd name="T1" fmla="*/ 47 h 90"/>
                <a:gd name="T2" fmla="*/ 46 w 65"/>
                <a:gd name="T3" fmla="*/ 83 h 90"/>
                <a:gd name="T4" fmla="*/ 0 w 65"/>
                <a:gd name="T5" fmla="*/ 144 h 90"/>
                <a:gd name="T6" fmla="*/ 28 w 65"/>
                <a:gd name="T7" fmla="*/ 18 h 90"/>
                <a:gd name="T8" fmla="*/ 61 w 65"/>
                <a:gd name="T9" fmla="*/ 0 h 90"/>
                <a:gd name="T10" fmla="*/ 96 w 65"/>
                <a:gd name="T11" fmla="*/ 47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6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324 w 225"/>
                <a:gd name="T1" fmla="*/ 22 h 594"/>
                <a:gd name="T2" fmla="*/ 236 w 225"/>
                <a:gd name="T3" fmla="*/ 0 h 594"/>
                <a:gd name="T4" fmla="*/ 213 w 225"/>
                <a:gd name="T5" fmla="*/ 68 h 594"/>
                <a:gd name="T6" fmla="*/ 220 w 225"/>
                <a:gd name="T7" fmla="*/ 114 h 594"/>
                <a:gd name="T8" fmla="*/ 122 w 225"/>
                <a:gd name="T9" fmla="*/ 305 h 594"/>
                <a:gd name="T10" fmla="*/ 23 w 225"/>
                <a:gd name="T11" fmla="*/ 620 h 594"/>
                <a:gd name="T12" fmla="*/ 0 w 225"/>
                <a:gd name="T13" fmla="*/ 944 h 594"/>
                <a:gd name="T14" fmla="*/ 135 w 225"/>
                <a:gd name="T15" fmla="*/ 693 h 594"/>
                <a:gd name="T16" fmla="*/ 261 w 225"/>
                <a:gd name="T17" fmla="*/ 117 h 594"/>
                <a:gd name="T18" fmla="*/ 290 w 225"/>
                <a:gd name="T19" fmla="*/ 95 h 594"/>
                <a:gd name="T20" fmla="*/ 324 w 225"/>
                <a:gd name="T21" fmla="*/ 22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7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279 w 295"/>
                <a:gd name="T1" fmla="*/ 179 h 210"/>
                <a:gd name="T2" fmla="*/ 194 w 295"/>
                <a:gd name="T3" fmla="*/ 74 h 210"/>
                <a:gd name="T4" fmla="*/ 148 w 295"/>
                <a:gd name="T5" fmla="*/ 63 h 210"/>
                <a:gd name="T6" fmla="*/ 103 w 295"/>
                <a:gd name="T7" fmla="*/ 0 h 210"/>
                <a:gd name="T8" fmla="*/ 55 w 295"/>
                <a:gd name="T9" fmla="*/ 0 h 210"/>
                <a:gd name="T10" fmla="*/ 0 w 295"/>
                <a:gd name="T11" fmla="*/ 79 h 210"/>
                <a:gd name="T12" fmla="*/ 24 w 295"/>
                <a:gd name="T13" fmla="*/ 100 h 210"/>
                <a:gd name="T14" fmla="*/ 79 w 295"/>
                <a:gd name="T15" fmla="*/ 89 h 210"/>
                <a:gd name="T16" fmla="*/ 103 w 295"/>
                <a:gd name="T17" fmla="*/ 49 h 210"/>
                <a:gd name="T18" fmla="*/ 123 w 295"/>
                <a:gd name="T19" fmla="*/ 84 h 210"/>
                <a:gd name="T20" fmla="*/ 123 w 295"/>
                <a:gd name="T21" fmla="*/ 168 h 210"/>
                <a:gd name="T22" fmla="*/ 158 w 295"/>
                <a:gd name="T23" fmla="*/ 179 h 210"/>
                <a:gd name="T24" fmla="*/ 158 w 295"/>
                <a:gd name="T25" fmla="*/ 106 h 210"/>
                <a:gd name="T26" fmla="*/ 210 w 295"/>
                <a:gd name="T27" fmla="*/ 140 h 210"/>
                <a:gd name="T28" fmla="*/ 199 w 295"/>
                <a:gd name="T29" fmla="*/ 229 h 210"/>
                <a:gd name="T30" fmla="*/ 210 w 295"/>
                <a:gd name="T31" fmla="*/ 263 h 210"/>
                <a:gd name="T32" fmla="*/ 235 w 295"/>
                <a:gd name="T33" fmla="*/ 212 h 210"/>
                <a:gd name="T34" fmla="*/ 260 w 295"/>
                <a:gd name="T35" fmla="*/ 229 h 210"/>
                <a:gd name="T36" fmla="*/ 255 w 295"/>
                <a:gd name="T37" fmla="*/ 284 h 210"/>
                <a:gd name="T38" fmla="*/ 286 w 295"/>
                <a:gd name="T39" fmla="*/ 312 h 210"/>
                <a:gd name="T40" fmla="*/ 286 w 295"/>
                <a:gd name="T41" fmla="*/ 245 h 210"/>
                <a:gd name="T42" fmla="*/ 319 w 295"/>
                <a:gd name="T43" fmla="*/ 256 h 210"/>
                <a:gd name="T44" fmla="*/ 319 w 295"/>
                <a:gd name="T45" fmla="*/ 334 h 210"/>
                <a:gd name="T46" fmla="*/ 344 w 295"/>
                <a:gd name="T47" fmla="*/ 312 h 210"/>
                <a:gd name="T48" fmla="*/ 328 w 295"/>
                <a:gd name="T49" fmla="*/ 229 h 210"/>
                <a:gd name="T50" fmla="*/ 374 w 295"/>
                <a:gd name="T51" fmla="*/ 267 h 210"/>
                <a:gd name="T52" fmla="*/ 379 w 295"/>
                <a:gd name="T53" fmla="*/ 327 h 210"/>
                <a:gd name="T54" fmla="*/ 424 w 295"/>
                <a:gd name="T55" fmla="*/ 327 h 210"/>
                <a:gd name="T56" fmla="*/ 414 w 295"/>
                <a:gd name="T57" fmla="*/ 251 h 210"/>
                <a:gd name="T58" fmla="*/ 349 w 295"/>
                <a:gd name="T59" fmla="*/ 201 h 210"/>
                <a:gd name="T60" fmla="*/ 345 w 295"/>
                <a:gd name="T61" fmla="*/ 197 h 210"/>
                <a:gd name="T62" fmla="*/ 338 w 295"/>
                <a:gd name="T63" fmla="*/ 196 h 210"/>
                <a:gd name="T64" fmla="*/ 326 w 295"/>
                <a:gd name="T65" fmla="*/ 193 h 210"/>
                <a:gd name="T66" fmla="*/ 313 w 295"/>
                <a:gd name="T67" fmla="*/ 189 h 210"/>
                <a:gd name="T68" fmla="*/ 299 w 295"/>
                <a:gd name="T69" fmla="*/ 184 h 210"/>
                <a:gd name="T70" fmla="*/ 288 w 295"/>
                <a:gd name="T71" fmla="*/ 181 h 210"/>
                <a:gd name="T72" fmla="*/ 281 w 295"/>
                <a:gd name="T73" fmla="*/ 180 h 210"/>
                <a:gd name="T74" fmla="*/ 279 w 295"/>
                <a:gd name="T75" fmla="*/ 179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8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125 w 116"/>
                <a:gd name="T1" fmla="*/ 66 h 159"/>
                <a:gd name="T2" fmla="*/ 98 w 116"/>
                <a:gd name="T3" fmla="*/ 55 h 159"/>
                <a:gd name="T4" fmla="*/ 71 w 116"/>
                <a:gd name="T5" fmla="*/ 26 h 159"/>
                <a:gd name="T6" fmla="*/ 45 w 116"/>
                <a:gd name="T7" fmla="*/ 22 h 159"/>
                <a:gd name="T8" fmla="*/ 19 w 116"/>
                <a:gd name="T9" fmla="*/ 0 h 159"/>
                <a:gd name="T10" fmla="*/ 19 w 116"/>
                <a:gd name="T11" fmla="*/ 45 h 159"/>
                <a:gd name="T12" fmla="*/ 45 w 116"/>
                <a:gd name="T13" fmla="*/ 55 h 159"/>
                <a:gd name="T14" fmla="*/ 81 w 116"/>
                <a:gd name="T15" fmla="*/ 66 h 159"/>
                <a:gd name="T16" fmla="*/ 78 w 116"/>
                <a:gd name="T17" fmla="*/ 155 h 159"/>
                <a:gd name="T18" fmla="*/ 78 w 116"/>
                <a:gd name="T19" fmla="*/ 182 h 159"/>
                <a:gd name="T20" fmla="*/ 107 w 116"/>
                <a:gd name="T21" fmla="*/ 215 h 159"/>
                <a:gd name="T22" fmla="*/ 90 w 116"/>
                <a:gd name="T23" fmla="*/ 221 h 159"/>
                <a:gd name="T24" fmla="*/ 58 w 116"/>
                <a:gd name="T25" fmla="*/ 196 h 159"/>
                <a:gd name="T26" fmla="*/ 0 w 116"/>
                <a:gd name="T27" fmla="*/ 196 h 159"/>
                <a:gd name="T28" fmla="*/ 10 w 116"/>
                <a:gd name="T29" fmla="*/ 234 h 159"/>
                <a:gd name="T30" fmla="*/ 71 w 116"/>
                <a:gd name="T31" fmla="*/ 259 h 159"/>
                <a:gd name="T32" fmla="*/ 111 w 116"/>
                <a:gd name="T33" fmla="*/ 259 h 159"/>
                <a:gd name="T34" fmla="*/ 167 w 116"/>
                <a:gd name="T35" fmla="*/ 214 h 159"/>
                <a:gd name="T36" fmla="*/ 141 w 116"/>
                <a:gd name="T37" fmla="*/ 174 h 159"/>
                <a:gd name="T38" fmla="*/ 141 w 116"/>
                <a:gd name="T39" fmla="*/ 132 h 159"/>
                <a:gd name="T40" fmla="*/ 131 w 116"/>
                <a:gd name="T41" fmla="*/ 86 h 159"/>
                <a:gd name="T42" fmla="*/ 125 w 116"/>
                <a:gd name="T43" fmla="*/ 66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9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69 w 47"/>
                <a:gd name="T1" fmla="*/ 17 h 41"/>
                <a:gd name="T2" fmla="*/ 13 w 47"/>
                <a:gd name="T3" fmla="*/ 0 h 41"/>
                <a:gd name="T4" fmla="*/ 0 w 47"/>
                <a:gd name="T5" fmla="*/ 17 h 41"/>
                <a:gd name="T6" fmla="*/ 13 w 47"/>
                <a:gd name="T7" fmla="*/ 34 h 41"/>
                <a:gd name="T8" fmla="*/ 68 w 47"/>
                <a:gd name="T9" fmla="*/ 62 h 41"/>
                <a:gd name="T10" fmla="*/ 71 w 47"/>
                <a:gd name="T11" fmla="*/ 42 h 41"/>
                <a:gd name="T12" fmla="*/ 71 w 47"/>
                <a:gd name="T13" fmla="*/ 37 h 41"/>
                <a:gd name="T14" fmla="*/ 70 w 47"/>
                <a:gd name="T15" fmla="*/ 25 h 41"/>
                <a:gd name="T16" fmla="*/ 69 w 47"/>
                <a:gd name="T17" fmla="*/ 18 h 41"/>
                <a:gd name="T18" fmla="*/ 69 w 47"/>
                <a:gd name="T19" fmla="*/ 1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0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50 w 40"/>
                <a:gd name="T1" fmla="*/ 35 h 36"/>
                <a:gd name="T2" fmla="*/ 10 w 40"/>
                <a:gd name="T3" fmla="*/ 0 h 36"/>
                <a:gd name="T4" fmla="*/ 0 w 40"/>
                <a:gd name="T5" fmla="*/ 27 h 36"/>
                <a:gd name="T6" fmla="*/ 20 w 40"/>
                <a:gd name="T7" fmla="*/ 55 h 36"/>
                <a:gd name="T8" fmla="*/ 57 w 40"/>
                <a:gd name="T9" fmla="*/ 57 h 36"/>
                <a:gd name="T10" fmla="*/ 56 w 40"/>
                <a:gd name="T11" fmla="*/ 55 h 36"/>
                <a:gd name="T12" fmla="*/ 54 w 40"/>
                <a:gd name="T13" fmla="*/ 46 h 36"/>
                <a:gd name="T14" fmla="*/ 52 w 40"/>
                <a:gd name="T15" fmla="*/ 39 h 36"/>
                <a:gd name="T16" fmla="*/ 50 w 40"/>
                <a:gd name="T17" fmla="*/ 35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1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43 w 38"/>
                <a:gd name="T1" fmla="*/ 22 h 32"/>
                <a:gd name="T2" fmla="*/ 7 w 38"/>
                <a:gd name="T3" fmla="*/ 0 h 32"/>
                <a:gd name="T4" fmla="*/ 0 w 38"/>
                <a:gd name="T5" fmla="*/ 22 h 32"/>
                <a:gd name="T6" fmla="*/ 25 w 38"/>
                <a:gd name="T7" fmla="*/ 43 h 32"/>
                <a:gd name="T8" fmla="*/ 55 w 38"/>
                <a:gd name="T9" fmla="*/ 50 h 32"/>
                <a:gd name="T10" fmla="*/ 55 w 38"/>
                <a:gd name="T11" fmla="*/ 28 h 32"/>
                <a:gd name="T12" fmla="*/ 43 w 38"/>
                <a:gd name="T13" fmla="*/ 22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2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33 w 35"/>
                <a:gd name="T1" fmla="*/ 25 h 30"/>
                <a:gd name="T2" fmla="*/ 0 w 35"/>
                <a:gd name="T3" fmla="*/ 0 h 30"/>
                <a:gd name="T4" fmla="*/ 0 w 35"/>
                <a:gd name="T5" fmla="*/ 47 h 30"/>
                <a:gd name="T6" fmla="*/ 29 w 35"/>
                <a:gd name="T7" fmla="*/ 48 h 30"/>
                <a:gd name="T8" fmla="*/ 45 w 35"/>
                <a:gd name="T9" fmla="*/ 40 h 30"/>
                <a:gd name="T10" fmla="*/ 33 w 35"/>
                <a:gd name="T11" fmla="*/ 2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3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73 h 58"/>
                <a:gd name="T2" fmla="*/ 0 w 81"/>
                <a:gd name="T3" fmla="*/ 94 h 58"/>
                <a:gd name="T4" fmla="*/ 10 w 81"/>
                <a:gd name="T5" fmla="*/ 90 h 58"/>
                <a:gd name="T6" fmla="*/ 20 w 81"/>
                <a:gd name="T7" fmla="*/ 86 h 58"/>
                <a:gd name="T8" fmla="*/ 30 w 81"/>
                <a:gd name="T9" fmla="*/ 75 h 58"/>
                <a:gd name="T10" fmla="*/ 42 w 81"/>
                <a:gd name="T11" fmla="*/ 66 h 58"/>
                <a:gd name="T12" fmla="*/ 51 w 81"/>
                <a:gd name="T13" fmla="*/ 35 h 58"/>
                <a:gd name="T14" fmla="*/ 88 w 81"/>
                <a:gd name="T15" fmla="*/ 29 h 58"/>
                <a:gd name="T16" fmla="*/ 111 w 81"/>
                <a:gd name="T17" fmla="*/ 16 h 58"/>
                <a:gd name="T18" fmla="*/ 48 w 81"/>
                <a:gd name="T19" fmla="*/ 1 h 58"/>
                <a:gd name="T20" fmla="*/ 0 w 81"/>
                <a:gd name="T21" fmla="*/ 0 h 58"/>
                <a:gd name="T22" fmla="*/ 0 w 81"/>
                <a:gd name="T23" fmla="*/ 19 h 58"/>
                <a:gd name="T24" fmla="*/ 40 w 81"/>
                <a:gd name="T25" fmla="*/ 26 h 58"/>
                <a:gd name="T26" fmla="*/ 29 w 81"/>
                <a:gd name="T27" fmla="*/ 56 h 58"/>
                <a:gd name="T28" fmla="*/ 21 w 81"/>
                <a:gd name="T29" fmla="*/ 62 h 58"/>
                <a:gd name="T30" fmla="*/ 13 w 81"/>
                <a:gd name="T31" fmla="*/ 66 h 58"/>
                <a:gd name="T32" fmla="*/ 8 w 81"/>
                <a:gd name="T33" fmla="*/ 72 h 58"/>
                <a:gd name="T34" fmla="*/ 0 w 81"/>
                <a:gd name="T35" fmla="*/ 73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4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60 w 109"/>
                <a:gd name="T1" fmla="*/ 21 h 61"/>
                <a:gd name="T2" fmla="*/ 160 w 109"/>
                <a:gd name="T3" fmla="*/ 2 h 61"/>
                <a:gd name="T4" fmla="*/ 125 w 109"/>
                <a:gd name="T5" fmla="*/ 0 h 61"/>
                <a:gd name="T6" fmla="*/ 60 w 109"/>
                <a:gd name="T7" fmla="*/ 0 h 61"/>
                <a:gd name="T8" fmla="*/ 26 w 109"/>
                <a:gd name="T9" fmla="*/ 0 h 61"/>
                <a:gd name="T10" fmla="*/ 0 w 109"/>
                <a:gd name="T11" fmla="*/ 1 h 61"/>
                <a:gd name="T12" fmla="*/ 0 w 109"/>
                <a:gd name="T13" fmla="*/ 17 h 61"/>
                <a:gd name="T14" fmla="*/ 43 w 109"/>
                <a:gd name="T15" fmla="*/ 21 h 61"/>
                <a:gd name="T16" fmla="*/ 34 w 109"/>
                <a:gd name="T17" fmla="*/ 55 h 61"/>
                <a:gd name="T18" fmla="*/ 23 w 109"/>
                <a:gd name="T19" fmla="*/ 61 h 61"/>
                <a:gd name="T20" fmla="*/ 15 w 109"/>
                <a:gd name="T21" fmla="*/ 64 h 61"/>
                <a:gd name="T22" fmla="*/ 9 w 109"/>
                <a:gd name="T23" fmla="*/ 70 h 61"/>
                <a:gd name="T24" fmla="*/ 0 w 109"/>
                <a:gd name="T25" fmla="*/ 71 h 61"/>
                <a:gd name="T26" fmla="*/ 0 w 109"/>
                <a:gd name="T27" fmla="*/ 91 h 61"/>
                <a:gd name="T28" fmla="*/ 10 w 109"/>
                <a:gd name="T29" fmla="*/ 88 h 61"/>
                <a:gd name="T30" fmla="*/ 20 w 109"/>
                <a:gd name="T31" fmla="*/ 83 h 61"/>
                <a:gd name="T32" fmla="*/ 32 w 109"/>
                <a:gd name="T33" fmla="*/ 79 h 61"/>
                <a:gd name="T34" fmla="*/ 44 w 109"/>
                <a:gd name="T35" fmla="*/ 70 h 61"/>
                <a:gd name="T36" fmla="*/ 66 w 109"/>
                <a:gd name="T37" fmla="*/ 28 h 61"/>
                <a:gd name="T38" fmla="*/ 98 w 109"/>
                <a:gd name="T39" fmla="*/ 30 h 61"/>
                <a:gd name="T40" fmla="*/ 105 w 109"/>
                <a:gd name="T41" fmla="*/ 47 h 61"/>
                <a:gd name="T42" fmla="*/ 111 w 109"/>
                <a:gd name="T43" fmla="*/ 60 h 61"/>
                <a:gd name="T44" fmla="*/ 119 w 109"/>
                <a:gd name="T45" fmla="*/ 71 h 61"/>
                <a:gd name="T46" fmla="*/ 125 w 109"/>
                <a:gd name="T47" fmla="*/ 80 h 61"/>
                <a:gd name="T48" fmla="*/ 132 w 109"/>
                <a:gd name="T49" fmla="*/ 86 h 61"/>
                <a:gd name="T50" fmla="*/ 140 w 109"/>
                <a:gd name="T51" fmla="*/ 91 h 61"/>
                <a:gd name="T52" fmla="*/ 150 w 109"/>
                <a:gd name="T53" fmla="*/ 92 h 61"/>
                <a:gd name="T54" fmla="*/ 160 w 109"/>
                <a:gd name="T55" fmla="*/ 91 h 61"/>
                <a:gd name="T56" fmla="*/ 160 w 109"/>
                <a:gd name="T57" fmla="*/ 71 h 61"/>
                <a:gd name="T58" fmla="*/ 143 w 109"/>
                <a:gd name="T59" fmla="*/ 73 h 61"/>
                <a:gd name="T60" fmla="*/ 131 w 109"/>
                <a:gd name="T61" fmla="*/ 69 h 61"/>
                <a:gd name="T62" fmla="*/ 124 w 109"/>
                <a:gd name="T63" fmla="*/ 50 h 61"/>
                <a:gd name="T64" fmla="*/ 119 w 109"/>
                <a:gd name="T65" fmla="*/ 21 h 61"/>
                <a:gd name="T66" fmla="*/ 149 w 109"/>
                <a:gd name="T67" fmla="*/ 18 h 61"/>
                <a:gd name="T68" fmla="*/ 160 w 109"/>
                <a:gd name="T69" fmla="*/ 21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5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56 w 43"/>
                <a:gd name="T1" fmla="*/ 16 h 60"/>
                <a:gd name="T2" fmla="*/ 56 w 43"/>
                <a:gd name="T3" fmla="*/ 0 h 60"/>
                <a:gd name="T4" fmla="*/ 0 w 43"/>
                <a:gd name="T5" fmla="*/ 2 h 60"/>
                <a:gd name="T6" fmla="*/ 5 w 43"/>
                <a:gd name="T7" fmla="*/ 37 h 60"/>
                <a:gd name="T8" fmla="*/ 15 w 43"/>
                <a:gd name="T9" fmla="*/ 63 h 60"/>
                <a:gd name="T10" fmla="*/ 25 w 43"/>
                <a:gd name="T11" fmla="*/ 82 h 60"/>
                <a:gd name="T12" fmla="*/ 38 w 43"/>
                <a:gd name="T13" fmla="*/ 91 h 60"/>
                <a:gd name="T14" fmla="*/ 40 w 43"/>
                <a:gd name="T15" fmla="*/ 95 h 60"/>
                <a:gd name="T16" fmla="*/ 46 w 43"/>
                <a:gd name="T17" fmla="*/ 96 h 60"/>
                <a:gd name="T18" fmla="*/ 50 w 43"/>
                <a:gd name="T19" fmla="*/ 96 h 60"/>
                <a:gd name="T20" fmla="*/ 56 w 43"/>
                <a:gd name="T21" fmla="*/ 95 h 60"/>
                <a:gd name="T22" fmla="*/ 56 w 43"/>
                <a:gd name="T23" fmla="*/ 74 h 60"/>
                <a:gd name="T24" fmla="*/ 40 w 43"/>
                <a:gd name="T25" fmla="*/ 74 h 60"/>
                <a:gd name="T26" fmla="*/ 30 w 43"/>
                <a:gd name="T27" fmla="*/ 65 h 60"/>
                <a:gd name="T28" fmla="*/ 24 w 43"/>
                <a:gd name="T29" fmla="*/ 47 h 60"/>
                <a:gd name="T30" fmla="*/ 17 w 43"/>
                <a:gd name="T31" fmla="*/ 16 h 60"/>
                <a:gd name="T32" fmla="*/ 46 w 43"/>
                <a:gd name="T33" fmla="*/ 15 h 60"/>
                <a:gd name="T34" fmla="*/ 56 w 43"/>
                <a:gd name="T35" fmla="*/ 16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6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53 w 220"/>
                <a:gd name="T1" fmla="*/ 135 h 221"/>
                <a:gd name="T2" fmla="*/ 184 w 220"/>
                <a:gd name="T3" fmla="*/ 149 h 221"/>
                <a:gd name="T4" fmla="*/ 205 w 220"/>
                <a:gd name="T5" fmla="*/ 158 h 221"/>
                <a:gd name="T6" fmla="*/ 217 w 220"/>
                <a:gd name="T7" fmla="*/ 166 h 221"/>
                <a:gd name="T8" fmla="*/ 223 w 220"/>
                <a:gd name="T9" fmla="*/ 175 h 221"/>
                <a:gd name="T10" fmla="*/ 228 w 220"/>
                <a:gd name="T11" fmla="*/ 185 h 221"/>
                <a:gd name="T12" fmla="*/ 232 w 220"/>
                <a:gd name="T13" fmla="*/ 198 h 221"/>
                <a:gd name="T14" fmla="*/ 239 w 220"/>
                <a:gd name="T15" fmla="*/ 216 h 221"/>
                <a:gd name="T16" fmla="*/ 254 w 220"/>
                <a:gd name="T17" fmla="*/ 241 h 221"/>
                <a:gd name="T18" fmla="*/ 277 w 220"/>
                <a:gd name="T19" fmla="*/ 186 h 221"/>
                <a:gd name="T20" fmla="*/ 281 w 220"/>
                <a:gd name="T21" fmla="*/ 125 h 221"/>
                <a:gd name="T22" fmla="*/ 278 w 220"/>
                <a:gd name="T23" fmla="*/ 63 h 221"/>
                <a:gd name="T24" fmla="*/ 275 w 220"/>
                <a:gd name="T25" fmla="*/ 0 h 221"/>
                <a:gd name="T26" fmla="*/ 311 w 220"/>
                <a:gd name="T27" fmla="*/ 79 h 221"/>
                <a:gd name="T28" fmla="*/ 309 w 220"/>
                <a:gd name="T29" fmla="*/ 137 h 221"/>
                <a:gd name="T30" fmla="*/ 307 w 220"/>
                <a:gd name="T31" fmla="*/ 186 h 221"/>
                <a:gd name="T32" fmla="*/ 298 w 220"/>
                <a:gd name="T33" fmla="*/ 234 h 221"/>
                <a:gd name="T34" fmla="*/ 285 w 220"/>
                <a:gd name="T35" fmla="*/ 289 h 221"/>
                <a:gd name="T36" fmla="*/ 245 w 220"/>
                <a:gd name="T37" fmla="*/ 299 h 221"/>
                <a:gd name="T38" fmla="*/ 187 w 220"/>
                <a:gd name="T39" fmla="*/ 356 h 221"/>
                <a:gd name="T40" fmla="*/ 104 w 220"/>
                <a:gd name="T41" fmla="*/ 356 h 221"/>
                <a:gd name="T42" fmla="*/ 45 w 220"/>
                <a:gd name="T43" fmla="*/ 309 h 221"/>
                <a:gd name="T44" fmla="*/ 19 w 220"/>
                <a:gd name="T45" fmla="*/ 258 h 221"/>
                <a:gd name="T46" fmla="*/ 2 w 220"/>
                <a:gd name="T47" fmla="*/ 191 h 221"/>
                <a:gd name="T48" fmla="*/ 0 w 220"/>
                <a:gd name="T49" fmla="*/ 137 h 221"/>
                <a:gd name="T50" fmla="*/ 2 w 220"/>
                <a:gd name="T51" fmla="*/ 87 h 221"/>
                <a:gd name="T52" fmla="*/ 15 w 220"/>
                <a:gd name="T53" fmla="*/ 40 h 221"/>
                <a:gd name="T54" fmla="*/ 24 w 220"/>
                <a:gd name="T55" fmla="*/ 93 h 221"/>
                <a:gd name="T56" fmla="*/ 30 w 220"/>
                <a:gd name="T57" fmla="*/ 142 h 221"/>
                <a:gd name="T58" fmla="*/ 35 w 220"/>
                <a:gd name="T59" fmla="*/ 190 h 221"/>
                <a:gd name="T60" fmla="*/ 48 w 220"/>
                <a:gd name="T61" fmla="*/ 238 h 221"/>
                <a:gd name="T62" fmla="*/ 54 w 220"/>
                <a:gd name="T63" fmla="*/ 214 h 221"/>
                <a:gd name="T64" fmla="*/ 60 w 220"/>
                <a:gd name="T65" fmla="*/ 195 h 221"/>
                <a:gd name="T66" fmla="*/ 65 w 220"/>
                <a:gd name="T67" fmla="*/ 178 h 221"/>
                <a:gd name="T68" fmla="*/ 71 w 220"/>
                <a:gd name="T69" fmla="*/ 168 h 221"/>
                <a:gd name="T70" fmla="*/ 81 w 220"/>
                <a:gd name="T71" fmla="*/ 159 h 221"/>
                <a:gd name="T72" fmla="*/ 92 w 220"/>
                <a:gd name="T73" fmla="*/ 151 h 221"/>
                <a:gd name="T74" fmla="*/ 109 w 220"/>
                <a:gd name="T75" fmla="*/ 146 h 221"/>
                <a:gd name="T76" fmla="*/ 131 w 220"/>
                <a:gd name="T77" fmla="*/ 141 h 221"/>
                <a:gd name="T78" fmla="*/ 131 w 220"/>
                <a:gd name="T79" fmla="*/ 162 h 221"/>
                <a:gd name="T80" fmla="*/ 116 w 220"/>
                <a:gd name="T81" fmla="*/ 175 h 221"/>
                <a:gd name="T82" fmla="*/ 104 w 220"/>
                <a:gd name="T83" fmla="*/ 185 h 221"/>
                <a:gd name="T84" fmla="*/ 95 w 220"/>
                <a:gd name="T85" fmla="*/ 195 h 221"/>
                <a:gd name="T86" fmla="*/ 93 w 220"/>
                <a:gd name="T87" fmla="*/ 205 h 221"/>
                <a:gd name="T88" fmla="*/ 92 w 220"/>
                <a:gd name="T89" fmla="*/ 216 h 221"/>
                <a:gd name="T90" fmla="*/ 94 w 220"/>
                <a:gd name="T91" fmla="*/ 232 h 221"/>
                <a:gd name="T92" fmla="*/ 95 w 220"/>
                <a:gd name="T93" fmla="*/ 250 h 221"/>
                <a:gd name="T94" fmla="*/ 102 w 220"/>
                <a:gd name="T95" fmla="*/ 272 h 221"/>
                <a:gd name="T96" fmla="*/ 130 w 220"/>
                <a:gd name="T97" fmla="*/ 272 h 221"/>
                <a:gd name="T98" fmla="*/ 130 w 220"/>
                <a:gd name="T99" fmla="*/ 238 h 221"/>
                <a:gd name="T100" fmla="*/ 150 w 220"/>
                <a:gd name="T101" fmla="*/ 241 h 221"/>
                <a:gd name="T102" fmla="*/ 158 w 220"/>
                <a:gd name="T103" fmla="*/ 281 h 221"/>
                <a:gd name="T104" fmla="*/ 192 w 220"/>
                <a:gd name="T105" fmla="*/ 281 h 221"/>
                <a:gd name="T106" fmla="*/ 207 w 220"/>
                <a:gd name="T107" fmla="*/ 241 h 221"/>
                <a:gd name="T108" fmla="*/ 204 w 220"/>
                <a:gd name="T109" fmla="*/ 224 h 221"/>
                <a:gd name="T110" fmla="*/ 199 w 220"/>
                <a:gd name="T111" fmla="*/ 209 h 221"/>
                <a:gd name="T112" fmla="*/ 195 w 220"/>
                <a:gd name="T113" fmla="*/ 198 h 221"/>
                <a:gd name="T114" fmla="*/ 189 w 220"/>
                <a:gd name="T115" fmla="*/ 190 h 221"/>
                <a:gd name="T116" fmla="*/ 183 w 220"/>
                <a:gd name="T117" fmla="*/ 184 h 221"/>
                <a:gd name="T118" fmla="*/ 174 w 220"/>
                <a:gd name="T119" fmla="*/ 177 h 221"/>
                <a:gd name="T120" fmla="*/ 162 w 220"/>
                <a:gd name="T121" fmla="*/ 170 h 221"/>
                <a:gd name="T122" fmla="*/ 147 w 220"/>
                <a:gd name="T123" fmla="*/ 162 h 221"/>
                <a:gd name="T124" fmla="*/ 153 w 220"/>
                <a:gd name="T125" fmla="*/ 135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7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67 w 119"/>
                <a:gd name="T1" fmla="*/ 152 h 156"/>
                <a:gd name="T2" fmla="*/ 145 w 119"/>
                <a:gd name="T3" fmla="*/ 221 h 156"/>
                <a:gd name="T4" fmla="*/ 85 w 119"/>
                <a:gd name="T5" fmla="*/ 260 h 156"/>
                <a:gd name="T6" fmla="*/ 0 w 119"/>
                <a:gd name="T7" fmla="*/ 101 h 156"/>
                <a:gd name="T8" fmla="*/ 39 w 119"/>
                <a:gd name="T9" fmla="*/ 56 h 156"/>
                <a:gd name="T10" fmla="*/ 66 w 119"/>
                <a:gd name="T11" fmla="*/ 0 h 156"/>
                <a:gd name="T12" fmla="*/ 167 w 119"/>
                <a:gd name="T13" fmla="*/ 152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8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42 w 28"/>
                <a:gd name="T1" fmla="*/ 106 h 77"/>
                <a:gd name="T2" fmla="*/ 22 w 28"/>
                <a:gd name="T3" fmla="*/ 0 h 77"/>
                <a:gd name="T4" fmla="*/ 0 w 28"/>
                <a:gd name="T5" fmla="*/ 8 h 77"/>
                <a:gd name="T6" fmla="*/ 8 w 28"/>
                <a:gd name="T7" fmla="*/ 102 h 77"/>
                <a:gd name="T8" fmla="*/ 38 w 28"/>
                <a:gd name="T9" fmla="*/ 128 h 77"/>
                <a:gd name="T10" fmla="*/ 42 w 28"/>
                <a:gd name="T11" fmla="*/ 106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9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302 w 440"/>
                <a:gd name="T1" fmla="*/ 50 h 857"/>
                <a:gd name="T2" fmla="*/ 404 w 440"/>
                <a:gd name="T3" fmla="*/ 116 h 857"/>
                <a:gd name="T4" fmla="*/ 472 w 440"/>
                <a:gd name="T5" fmla="*/ 167 h 857"/>
                <a:gd name="T6" fmla="*/ 517 w 440"/>
                <a:gd name="T7" fmla="*/ 228 h 857"/>
                <a:gd name="T8" fmla="*/ 551 w 440"/>
                <a:gd name="T9" fmla="*/ 317 h 857"/>
                <a:gd name="T10" fmla="*/ 609 w 440"/>
                <a:gd name="T11" fmla="*/ 642 h 857"/>
                <a:gd name="T12" fmla="*/ 630 w 440"/>
                <a:gd name="T13" fmla="*/ 871 h 857"/>
                <a:gd name="T14" fmla="*/ 551 w 440"/>
                <a:gd name="T15" fmla="*/ 1201 h 857"/>
                <a:gd name="T16" fmla="*/ 496 w 440"/>
                <a:gd name="T17" fmla="*/ 1353 h 857"/>
                <a:gd name="T18" fmla="*/ 392 w 440"/>
                <a:gd name="T19" fmla="*/ 1300 h 857"/>
                <a:gd name="T20" fmla="*/ 441 w 440"/>
                <a:gd name="T21" fmla="*/ 1269 h 857"/>
                <a:gd name="T22" fmla="*/ 496 w 440"/>
                <a:gd name="T23" fmla="*/ 1162 h 857"/>
                <a:gd name="T24" fmla="*/ 469 w 440"/>
                <a:gd name="T25" fmla="*/ 1047 h 857"/>
                <a:gd name="T26" fmla="*/ 567 w 440"/>
                <a:gd name="T27" fmla="*/ 957 h 857"/>
                <a:gd name="T28" fmla="*/ 537 w 440"/>
                <a:gd name="T29" fmla="*/ 805 h 857"/>
                <a:gd name="T30" fmla="*/ 481 w 440"/>
                <a:gd name="T31" fmla="*/ 780 h 857"/>
                <a:gd name="T32" fmla="*/ 537 w 440"/>
                <a:gd name="T33" fmla="*/ 621 h 857"/>
                <a:gd name="T34" fmla="*/ 476 w 440"/>
                <a:gd name="T35" fmla="*/ 489 h 857"/>
                <a:gd name="T36" fmla="*/ 455 w 440"/>
                <a:gd name="T37" fmla="*/ 467 h 857"/>
                <a:gd name="T38" fmla="*/ 435 w 440"/>
                <a:gd name="T39" fmla="*/ 448 h 857"/>
                <a:gd name="T40" fmla="*/ 416 w 440"/>
                <a:gd name="T41" fmla="*/ 432 h 857"/>
                <a:gd name="T42" fmla="*/ 413 w 440"/>
                <a:gd name="T43" fmla="*/ 405 h 857"/>
                <a:gd name="T44" fmla="*/ 392 w 440"/>
                <a:gd name="T45" fmla="*/ 279 h 857"/>
                <a:gd name="T46" fmla="*/ 311 w 440"/>
                <a:gd name="T47" fmla="*/ 613 h 857"/>
                <a:gd name="T48" fmla="*/ 240 w 440"/>
                <a:gd name="T49" fmla="*/ 642 h 857"/>
                <a:gd name="T50" fmla="*/ 311 w 440"/>
                <a:gd name="T51" fmla="*/ 772 h 857"/>
                <a:gd name="T52" fmla="*/ 268 w 440"/>
                <a:gd name="T53" fmla="*/ 826 h 857"/>
                <a:gd name="T54" fmla="*/ 295 w 440"/>
                <a:gd name="T55" fmla="*/ 948 h 857"/>
                <a:gd name="T56" fmla="*/ 268 w 440"/>
                <a:gd name="T57" fmla="*/ 1107 h 857"/>
                <a:gd name="T58" fmla="*/ 166 w 440"/>
                <a:gd name="T59" fmla="*/ 918 h 857"/>
                <a:gd name="T60" fmla="*/ 166 w 440"/>
                <a:gd name="T61" fmla="*/ 537 h 857"/>
                <a:gd name="T62" fmla="*/ 124 w 440"/>
                <a:gd name="T63" fmla="*/ 817 h 857"/>
                <a:gd name="T64" fmla="*/ 0 w 440"/>
                <a:gd name="T65" fmla="*/ 933 h 857"/>
                <a:gd name="T66" fmla="*/ 97 w 440"/>
                <a:gd name="T67" fmla="*/ 402 h 857"/>
                <a:gd name="T68" fmla="*/ 106 w 440"/>
                <a:gd name="T69" fmla="*/ 279 h 857"/>
                <a:gd name="T70" fmla="*/ 132 w 440"/>
                <a:gd name="T71" fmla="*/ 189 h 857"/>
                <a:gd name="T72" fmla="*/ 177 w 440"/>
                <a:gd name="T73" fmla="*/ 101 h 857"/>
                <a:gd name="T74" fmla="*/ 238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0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260 w 326"/>
                <a:gd name="T1" fmla="*/ 182 h 627"/>
                <a:gd name="T2" fmla="*/ 159 w 326"/>
                <a:gd name="T3" fmla="*/ 509 h 627"/>
                <a:gd name="T4" fmla="*/ 101 w 326"/>
                <a:gd name="T5" fmla="*/ 636 h 627"/>
                <a:gd name="T6" fmla="*/ 12 w 326"/>
                <a:gd name="T7" fmla="*/ 799 h 627"/>
                <a:gd name="T8" fmla="*/ 0 w 326"/>
                <a:gd name="T9" fmla="*/ 921 h 627"/>
                <a:gd name="T10" fmla="*/ 42 w 326"/>
                <a:gd name="T11" fmla="*/ 966 h 627"/>
                <a:gd name="T12" fmla="*/ 109 w 326"/>
                <a:gd name="T13" fmla="*/ 966 h 627"/>
                <a:gd name="T14" fmla="*/ 198 w 326"/>
                <a:gd name="T15" fmla="*/ 972 h 627"/>
                <a:gd name="T16" fmla="*/ 329 w 326"/>
                <a:gd name="T17" fmla="*/ 958 h 627"/>
                <a:gd name="T18" fmla="*/ 465 w 326"/>
                <a:gd name="T19" fmla="*/ 990 h 627"/>
                <a:gd name="T20" fmla="*/ 453 w 326"/>
                <a:gd name="T21" fmla="*/ 929 h 627"/>
                <a:gd name="T22" fmla="*/ 234 w 326"/>
                <a:gd name="T23" fmla="*/ 921 h 627"/>
                <a:gd name="T24" fmla="*/ 144 w 326"/>
                <a:gd name="T25" fmla="*/ 820 h 627"/>
                <a:gd name="T26" fmla="*/ 191 w 326"/>
                <a:gd name="T27" fmla="*/ 630 h 627"/>
                <a:gd name="T28" fmla="*/ 294 w 326"/>
                <a:gd name="T29" fmla="*/ 271 h 627"/>
                <a:gd name="T30" fmla="*/ 342 w 326"/>
                <a:gd name="T31" fmla="*/ 0 h 627"/>
                <a:gd name="T32" fmla="*/ 260 w 326"/>
                <a:gd name="T33" fmla="*/ 182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1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76 w 74"/>
                <a:gd name="T1" fmla="*/ 0 h 146"/>
                <a:gd name="T2" fmla="*/ 104 w 74"/>
                <a:gd name="T3" fmla="*/ 102 h 146"/>
                <a:gd name="T4" fmla="*/ 104 w 74"/>
                <a:gd name="T5" fmla="*/ 231 h 146"/>
                <a:gd name="T6" fmla="*/ 0 w 74"/>
                <a:gd name="T7" fmla="*/ 231 h 146"/>
                <a:gd name="T8" fmla="*/ 0 w 74"/>
                <a:gd name="T9" fmla="*/ 125 h 146"/>
                <a:gd name="T10" fmla="*/ 56 w 74"/>
                <a:gd name="T11" fmla="*/ 71 h 146"/>
                <a:gd name="T12" fmla="*/ 76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85105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23690"/>
              <a:gd name="adj2" fmla="val 52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sz="1400"/>
              <a:t>규모가 큰 프로그램은 전체 문제를 보다 단순하고 이해하기 쉬운 함수로 나누어서 프로그램을 작성하여야 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/>
          <p:cNvCxnSpPr>
            <a:stCxn id="3108" idx="2"/>
          </p:cNvCxnSpPr>
          <p:nvPr/>
        </p:nvCxnSpPr>
        <p:spPr>
          <a:xfrm flipH="1" flipV="1">
            <a:off x="3417903" y="2689934"/>
            <a:ext cx="2394529" cy="1611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1704514"/>
            <a:ext cx="8220634" cy="386178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void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happyBirthday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생일축하 합니다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! 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생일축하 합니다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! 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사랑하는 친구의 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생일축하 합니다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! 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happyBirthday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492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정수를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en-US" altLang="ko-KR" dirty="0" err="1"/>
              <a:t>get_integer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pic>
        <p:nvPicPr>
          <p:cNvPr id="166" name="내용 개체 틀 16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2876" y="1815243"/>
            <a:ext cx="8153400" cy="25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1704514"/>
            <a:ext cx="8220634" cy="386178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// 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사용자로부터 정수를 받는 함수 사용 예제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get_integer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n;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정수를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입력하시오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("%d", &amp;n);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n;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8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정수의 합을 계산하는 </a:t>
            </a:r>
            <a:r>
              <a:rPr lang="en-US" altLang="ko-KR" dirty="0"/>
              <a:t>add() </a:t>
            </a:r>
            <a:r>
              <a:rPr lang="ko-KR" altLang="en-US" dirty="0"/>
              <a:t>함수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79045"/>
            <a:ext cx="8153400" cy="31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정수의 합을 계산하는 </a:t>
            </a:r>
            <a:r>
              <a:rPr lang="en-US" altLang="ko-KR" dirty="0"/>
              <a:t>add()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34776" y="2524298"/>
            <a:ext cx="6262379" cy="3415012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753340" y="353550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정수를 </a:t>
            </a:r>
            <a:r>
              <a:rPr lang="ko-KR" altLang="en-US" sz="1600" dirty="0" err="1">
                <a:solidFill>
                  <a:schemeClr val="bg1"/>
                </a:solidFill>
              </a:rPr>
              <a:t>입력하시오</a:t>
            </a:r>
            <a:r>
              <a:rPr lang="en-US" altLang="ko-KR" sz="1600" dirty="0">
                <a:solidFill>
                  <a:schemeClr val="bg1"/>
                </a:solidFill>
              </a:rPr>
              <a:t>: 10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정수를 </a:t>
            </a:r>
            <a:r>
              <a:rPr lang="ko-KR" altLang="en-US" sz="1600" dirty="0" err="1">
                <a:solidFill>
                  <a:schemeClr val="bg1"/>
                </a:solidFill>
              </a:rPr>
              <a:t>입력하시오</a:t>
            </a:r>
            <a:r>
              <a:rPr lang="en-US" altLang="ko-KR" sz="1600" dirty="0">
                <a:solidFill>
                  <a:schemeClr val="bg1"/>
                </a:solidFill>
              </a:rPr>
              <a:t>: 20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두수의 합은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6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301841"/>
            <a:ext cx="8220634" cy="61522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//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get_integer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value;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정수를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입력하시오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("%d", &amp;value);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value;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//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add(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x,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y)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x + y;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x =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get_integer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y =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get_integer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sum = add(x, y);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두수의 합은 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%d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입니다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. \n", sum);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99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팩토리얼</a:t>
            </a:r>
            <a:r>
              <a:rPr lang="ko-KR" altLang="en-US" dirty="0"/>
              <a:t> 계산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34776" y="2524298"/>
            <a:ext cx="6262379" cy="3415012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753340" y="353550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알고 싶은 </a:t>
            </a:r>
            <a:r>
              <a:rPr lang="ko-KR" altLang="en-US" sz="1600" dirty="0" err="1">
                <a:solidFill>
                  <a:schemeClr val="bg1"/>
                </a:solidFill>
              </a:rPr>
              <a:t>팩토리얼의</a:t>
            </a:r>
            <a:r>
              <a:rPr lang="ko-KR" altLang="en-US" sz="1600" dirty="0">
                <a:solidFill>
                  <a:schemeClr val="bg1"/>
                </a:solidFill>
              </a:rPr>
              <a:t> 값은</a:t>
            </a:r>
            <a:r>
              <a:rPr lang="en-US" altLang="ko-KR" sz="1600" dirty="0">
                <a:solidFill>
                  <a:schemeClr val="bg1"/>
                </a:solidFill>
              </a:rPr>
              <a:t>? 12</a:t>
            </a: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12!</a:t>
            </a:r>
            <a:r>
              <a:rPr lang="ko-KR" altLang="en-US" sz="1600" dirty="0">
                <a:solidFill>
                  <a:schemeClr val="bg1"/>
                </a:solidFill>
              </a:rPr>
              <a:t>의 값은 </a:t>
            </a:r>
            <a:r>
              <a:rPr lang="en-US" altLang="ko-KR" sz="1600" dirty="0">
                <a:solidFill>
                  <a:schemeClr val="bg1"/>
                </a:solidFill>
              </a:rPr>
              <a:t>479001600</a:t>
            </a:r>
            <a:r>
              <a:rPr lang="ko-KR" altLang="en-US" sz="1600" dirty="0">
                <a:solidFill>
                  <a:schemeClr val="bg1"/>
                </a:solidFill>
              </a:rPr>
              <a:t>입니다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7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1695635"/>
            <a:ext cx="8220634" cy="47584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factorial(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n)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long result = 1;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for 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= 1;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&lt;= n;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++)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result *=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;		// result = result *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</a:t>
            </a: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result;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n;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알고 싶은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팩토리얼의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 값은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?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("%d", &amp;n);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("%d!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의 값은 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%d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입니다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. \n", n, factorial(n));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89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온도 변환기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34776" y="1219200"/>
            <a:ext cx="6262379" cy="4720110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771352" y="1876979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‘</a:t>
            </a:r>
            <a:r>
              <a:rPr lang="en-US" altLang="ko-KR" sz="1600" dirty="0">
                <a:solidFill>
                  <a:schemeClr val="bg1"/>
                </a:solidFill>
              </a:rPr>
              <a:t>c’ </a:t>
            </a:r>
            <a:r>
              <a:rPr lang="ko-KR" altLang="en-US" sz="1600" dirty="0">
                <a:solidFill>
                  <a:schemeClr val="bg1"/>
                </a:solidFill>
              </a:rPr>
              <a:t>섭씨온도에서 </a:t>
            </a:r>
            <a:r>
              <a:rPr lang="ko-KR" altLang="en-US" sz="1600" dirty="0" err="1">
                <a:solidFill>
                  <a:schemeClr val="bg1"/>
                </a:solidFill>
              </a:rPr>
              <a:t>화씨온도로</a:t>
            </a:r>
            <a:r>
              <a:rPr lang="ko-KR" altLang="en-US" sz="1600" dirty="0">
                <a:solidFill>
                  <a:schemeClr val="bg1"/>
                </a:solidFill>
              </a:rPr>
              <a:t> 변환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‘</a:t>
            </a:r>
            <a:r>
              <a:rPr lang="en-US" altLang="ko-KR" sz="1600" dirty="0">
                <a:solidFill>
                  <a:schemeClr val="bg1"/>
                </a:solidFill>
              </a:rPr>
              <a:t>f’ </a:t>
            </a:r>
            <a:r>
              <a:rPr lang="ko-KR" altLang="en-US" sz="1600" dirty="0">
                <a:solidFill>
                  <a:schemeClr val="bg1"/>
                </a:solidFill>
              </a:rPr>
              <a:t>화씨온도에서 </a:t>
            </a:r>
            <a:r>
              <a:rPr lang="ko-KR" altLang="en-US" sz="1600" dirty="0" err="1">
                <a:solidFill>
                  <a:schemeClr val="bg1"/>
                </a:solidFill>
              </a:rPr>
              <a:t>섭씨온도로</a:t>
            </a:r>
            <a:r>
              <a:rPr lang="ko-KR" altLang="en-US" sz="1600" dirty="0">
                <a:solidFill>
                  <a:schemeClr val="bg1"/>
                </a:solidFill>
              </a:rPr>
              <a:t> 변환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‘</a:t>
            </a:r>
            <a:r>
              <a:rPr lang="en-US" altLang="ko-KR" sz="1600" dirty="0">
                <a:solidFill>
                  <a:schemeClr val="bg1"/>
                </a:solidFill>
              </a:rPr>
              <a:t>q’ </a:t>
            </a:r>
            <a:r>
              <a:rPr lang="ko-KR" altLang="en-US" sz="1600" dirty="0">
                <a:solidFill>
                  <a:schemeClr val="bg1"/>
                </a:solidFill>
              </a:rPr>
              <a:t>종료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메뉴에서 선택하세요</a:t>
            </a:r>
            <a:r>
              <a:rPr lang="en-US" altLang="ko-KR" sz="1600" dirty="0">
                <a:solidFill>
                  <a:schemeClr val="bg1"/>
                </a:solidFill>
              </a:rPr>
              <a:t>. f</a:t>
            </a:r>
          </a:p>
          <a:p>
            <a:pPr latinLnBrk="1"/>
            <a:r>
              <a:rPr lang="ko-KR" altLang="en-US" sz="1600" dirty="0" err="1">
                <a:solidFill>
                  <a:schemeClr val="bg1"/>
                </a:solidFill>
              </a:rPr>
              <a:t>화씨온도</a:t>
            </a:r>
            <a:r>
              <a:rPr lang="en-US" altLang="ko-KR" sz="1600" dirty="0">
                <a:solidFill>
                  <a:schemeClr val="bg1"/>
                </a:solidFill>
              </a:rPr>
              <a:t>: 100</a:t>
            </a:r>
          </a:p>
          <a:p>
            <a:pPr latinLnBrk="1"/>
            <a:r>
              <a:rPr lang="ko-KR" altLang="en-US" sz="1600" dirty="0" err="1">
                <a:solidFill>
                  <a:schemeClr val="bg1"/>
                </a:solidFill>
              </a:rPr>
              <a:t>섭씨온도</a:t>
            </a:r>
            <a:r>
              <a:rPr lang="en-US" altLang="ko-KR" sz="1600" dirty="0">
                <a:solidFill>
                  <a:schemeClr val="bg1"/>
                </a:solidFill>
              </a:rPr>
              <a:t>: 37.777778</a:t>
            </a: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‘c’ </a:t>
            </a:r>
            <a:r>
              <a:rPr lang="ko-KR" altLang="en-US" sz="1600" dirty="0">
                <a:solidFill>
                  <a:schemeClr val="bg1"/>
                </a:solidFill>
              </a:rPr>
              <a:t>섭씨온도에서 </a:t>
            </a:r>
            <a:r>
              <a:rPr lang="ko-KR" altLang="en-US" sz="1600" dirty="0" err="1">
                <a:solidFill>
                  <a:schemeClr val="bg1"/>
                </a:solidFill>
              </a:rPr>
              <a:t>화씨온도로</a:t>
            </a:r>
            <a:r>
              <a:rPr lang="ko-KR" altLang="en-US" sz="1600" dirty="0">
                <a:solidFill>
                  <a:schemeClr val="bg1"/>
                </a:solidFill>
              </a:rPr>
              <a:t> 변환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‘</a:t>
            </a:r>
            <a:r>
              <a:rPr lang="en-US" altLang="ko-KR" sz="1600" dirty="0">
                <a:solidFill>
                  <a:schemeClr val="bg1"/>
                </a:solidFill>
              </a:rPr>
              <a:t>f’ </a:t>
            </a:r>
            <a:r>
              <a:rPr lang="ko-KR" altLang="en-US" sz="1600" dirty="0">
                <a:solidFill>
                  <a:schemeClr val="bg1"/>
                </a:solidFill>
              </a:rPr>
              <a:t>화씨온도에서 </a:t>
            </a:r>
            <a:r>
              <a:rPr lang="ko-KR" altLang="en-US" sz="1600" dirty="0" err="1">
                <a:solidFill>
                  <a:schemeClr val="bg1"/>
                </a:solidFill>
              </a:rPr>
              <a:t>섭씨온도로</a:t>
            </a:r>
            <a:r>
              <a:rPr lang="ko-KR" altLang="en-US" sz="1600" dirty="0">
                <a:solidFill>
                  <a:schemeClr val="bg1"/>
                </a:solidFill>
              </a:rPr>
              <a:t> 변환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‘</a:t>
            </a:r>
            <a:r>
              <a:rPr lang="en-US" altLang="ko-KR" sz="1600" dirty="0">
                <a:solidFill>
                  <a:schemeClr val="bg1"/>
                </a:solidFill>
              </a:rPr>
              <a:t>q’ </a:t>
            </a:r>
            <a:r>
              <a:rPr lang="ko-KR" altLang="en-US" sz="1600" dirty="0">
                <a:solidFill>
                  <a:schemeClr val="bg1"/>
                </a:solidFill>
              </a:rPr>
              <a:t>종료</a:t>
            </a:r>
          </a:p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메뉴에서 선택하세요</a:t>
            </a:r>
            <a:r>
              <a:rPr lang="en-US" altLang="ko-KR" sz="1600" dirty="0">
                <a:solidFill>
                  <a:schemeClr val="bg1"/>
                </a:solidFill>
              </a:rPr>
              <a:t>._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1695635"/>
            <a:ext cx="8220634" cy="47584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#include &lt;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stdio.h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&gt;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void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printOptions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 'c' 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섭씨온도에서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화씨온도로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 변환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 'f' 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화씨온도에서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섭씨온도로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 변환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 'q' 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종료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\n");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double C2F(double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c_temp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9.0 / 5.0 *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c_temp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+ 32;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double F2C(double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f_temp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(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f_temp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- 32.0) * 5.0 / 9.0;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함수의 개념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함수</a:t>
            </a:r>
            <a:r>
              <a:rPr lang="en-US" altLang="ko-KR" dirty="0">
                <a:solidFill>
                  <a:schemeClr val="tx2"/>
                </a:solidFill>
              </a:rPr>
              <a:t>(function): </a:t>
            </a:r>
            <a:r>
              <a:rPr lang="ko-KR" altLang="en-US" dirty="0"/>
              <a:t>입력을 받아서 특정한 작업을 수행하여서 결과를 반환하는 블랙 박스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)</a:t>
            </a:r>
            <a:r>
              <a:rPr lang="ko-KR" altLang="en-US" dirty="0"/>
              <a:t>와 같다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30" y="2767660"/>
            <a:ext cx="41052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endParaRPr lang="en-US" altLang="ko-KR" sz="36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42366" y="825623"/>
            <a:ext cx="8220634" cy="562844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 err="1">
                <a:latin typeface="Trebuchet MS" panose="020B0603020202020204" pitchFamily="34" charset="0"/>
              </a:rPr>
              <a:t>int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 main(void)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char choice;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double temp;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while (1) 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printOptions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메뉴에서 선택하세요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.");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choice = 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getchar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if (choice == 'q') break;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else if (choice == 'c') 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섭씨온도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("%lf", &amp;temp);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화씨온도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%lf \n", C2F(temp));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else if (choice == 'f') {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화씨온도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");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scanf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("%lf", &amp;temp);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("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섭씨온도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: %lf \n", F2C(temp));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	</a:t>
            </a:r>
            <a:r>
              <a:rPr kumimoji="1" lang="en-US" altLang="ko-KR" sz="1600" dirty="0" err="1">
                <a:latin typeface="Trebuchet MS" panose="020B0603020202020204" pitchFamily="34" charset="0"/>
              </a:rPr>
              <a:t>getchar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();	// </a:t>
            </a:r>
            <a:r>
              <a:rPr kumimoji="1" lang="ko-KR" altLang="en-US" sz="1600" dirty="0" err="1">
                <a:latin typeface="Trebuchet MS" panose="020B0603020202020204" pitchFamily="34" charset="0"/>
              </a:rPr>
              <a:t>엔터키</a:t>
            </a:r>
            <a:r>
              <a:rPr kumimoji="1" lang="ko-KR" altLang="en-US" sz="1600" dirty="0">
                <a:latin typeface="Trebuchet MS" panose="020B0603020202020204" pitchFamily="34" charset="0"/>
              </a:rPr>
              <a:t> 문자를 삭제하기 위하여 필요</a:t>
            </a:r>
            <a:r>
              <a:rPr kumimoji="1" lang="en-US" altLang="ko-KR" sz="1600" dirty="0">
                <a:latin typeface="Trebuchet MS" panose="020B0603020202020204" pitchFamily="34" charset="0"/>
              </a:rPr>
              <a:t>!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}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	return 0;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dirty="0">
                <a:latin typeface="Trebuchet MS" panose="020B06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142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조합</a:t>
            </a:r>
            <a:r>
              <a:rPr lang="en-US" altLang="ko-KR" sz="3600"/>
              <a:t>(combination) </a:t>
            </a:r>
            <a:r>
              <a:rPr lang="ko-KR" altLang="en-US" sz="3600"/>
              <a:t>계산 함수</a:t>
            </a:r>
          </a:p>
        </p:txBody>
      </p:sp>
      <p:sp>
        <p:nvSpPr>
          <p:cNvPr id="22533" name="Rectangle 11"/>
          <p:cNvSpPr>
            <a:spLocks noGrp="1" noChangeArrowheads="1"/>
          </p:cNvSpPr>
          <p:nvPr>
            <p:ph sz="quarter" idx="1"/>
          </p:nvPr>
        </p:nvSpPr>
        <p:spPr>
          <a:xfrm>
            <a:off x="844550" y="3621088"/>
            <a:ext cx="3095625" cy="1670050"/>
          </a:xfrm>
        </p:spPr>
        <p:txBody>
          <a:bodyPr/>
          <a:lstStyle/>
          <a:p>
            <a:pPr eaLnBrk="1" hangingPunct="1"/>
            <a:r>
              <a:rPr lang="ko-KR" altLang="en-US" dirty="0" err="1"/>
              <a:t>팩토리얼</a:t>
            </a:r>
            <a:r>
              <a:rPr lang="ko-KR" altLang="en-US" dirty="0"/>
              <a:t> 계산 함수와 </a:t>
            </a:r>
            <a:r>
              <a:rPr lang="en-US" altLang="ko-KR" dirty="0" err="1"/>
              <a:t>get_integer</a:t>
            </a:r>
            <a:r>
              <a:rPr lang="en-US" altLang="ko-KR" dirty="0"/>
              <a:t>() </a:t>
            </a:r>
            <a:r>
              <a:rPr lang="ko-KR" altLang="en-US" dirty="0"/>
              <a:t>함수를 호출하여 조합을 계산한다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557338"/>
            <a:ext cx="26193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058863"/>
            <a:ext cx="3665538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2608263"/>
            <a:ext cx="36385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46853" y="914647"/>
            <a:ext cx="7721600" cy="5616575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get_integer(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combination(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n, 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r);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factorial(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n);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a, b;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a = get_integer();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b = get_integer();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"C(%d, %d) = %d 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a, b, combination(a, b));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combination(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n, 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r)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(factorial(n)/(factorial(r) * factorial(n-r)));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</a:p>
          <a:p>
            <a:pPr marL="342900" indent="-342900" algn="just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</a:b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88925" y="1219200"/>
            <a:ext cx="8331292" cy="473868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get_integer(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정수를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factorial(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long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result = 1;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= 1; i &lt;= n; i++)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result *= i;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result = result * 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result;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소수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err="1"/>
              <a:t>주어진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숫자가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소수</a:t>
            </a:r>
            <a:r>
              <a:rPr lang="en-US" altLang="ko-KR" sz="1600" dirty="0"/>
              <a:t>(prime)</a:t>
            </a:r>
            <a:r>
              <a:rPr lang="en-US" altLang="ko-KR" sz="1600" dirty="0" err="1"/>
              <a:t>인지를</a:t>
            </a:r>
            <a:r>
              <a:rPr lang="en-US" altLang="ko-KR" sz="1600" dirty="0"/>
              <a:t> </a:t>
            </a:r>
            <a:r>
              <a:rPr lang="en-US" altLang="ko-KR" sz="1600" dirty="0" err="1"/>
              <a:t>결정하는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</a:t>
            </a:r>
            <a:r>
              <a:rPr lang="en-US" altLang="ko-KR" sz="1600" dirty="0" err="1"/>
              <a:t>이다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 err="1"/>
              <a:t>양의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정수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n이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소수가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되려면</a:t>
            </a:r>
            <a:r>
              <a:rPr lang="en-US" altLang="ko-KR" sz="1600" dirty="0"/>
              <a:t> 1과 </a:t>
            </a:r>
            <a:r>
              <a:rPr lang="en-US" altLang="ko-KR" sz="1600" dirty="0" err="1"/>
              <a:t>자기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자신만을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약수로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가져야</a:t>
            </a:r>
            <a:r>
              <a:rPr lang="en-US" altLang="ko-KR" sz="1600" dirty="0"/>
              <a:t> </a:t>
            </a:r>
            <a:r>
              <a:rPr lang="en-US" altLang="ko-KR" sz="1600" dirty="0" err="1"/>
              <a:t>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암호학에서</a:t>
            </a:r>
            <a:r>
              <a:rPr lang="ko-KR" altLang="en-US" sz="1600" dirty="0"/>
              <a:t> 많이 사용</a:t>
            </a:r>
          </a:p>
          <a:p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42" y="2892316"/>
            <a:ext cx="2819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4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/>
              <a:t>소수 찾기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234776" y="1219200"/>
            <a:ext cx="6262379" cy="4720110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771352" y="187697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bg1"/>
                </a:solidFill>
              </a:rPr>
              <a:t>정수를 </a:t>
            </a:r>
            <a:r>
              <a:rPr lang="ko-KR" altLang="en-US" sz="1600" dirty="0" err="1">
                <a:solidFill>
                  <a:schemeClr val="bg1"/>
                </a:solidFill>
              </a:rPr>
              <a:t>입력하시오</a:t>
            </a:r>
            <a:r>
              <a:rPr lang="en-US" altLang="ko-KR" sz="1600" dirty="0">
                <a:solidFill>
                  <a:schemeClr val="bg1"/>
                </a:solidFill>
              </a:rPr>
              <a:t>: 12229</a:t>
            </a: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12229</a:t>
            </a:r>
            <a:r>
              <a:rPr lang="ko-KR" altLang="en-US" sz="1600" dirty="0">
                <a:solidFill>
                  <a:schemeClr val="bg1"/>
                </a:solidFill>
              </a:rPr>
              <a:t>은 소수가 아닙니다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9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3279" y="1759628"/>
            <a:ext cx="8212138" cy="2383367"/>
          </a:xfrm>
          <a:solidFill>
            <a:srgbClr val="C4F6B0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i="1" dirty="0"/>
              <a:t>사용자로부터 정수를 </a:t>
            </a:r>
            <a:r>
              <a:rPr lang="ko-KR" altLang="en-US" sz="1600" i="1" dirty="0" err="1"/>
              <a:t>입력받아서</a:t>
            </a:r>
            <a:r>
              <a:rPr lang="ko-KR" altLang="en-US" sz="1600" i="1" dirty="0"/>
              <a:t> 변수 </a:t>
            </a:r>
            <a:r>
              <a:rPr lang="en-US" altLang="ko-KR" sz="1600" i="1" dirty="0"/>
              <a:t>n</a:t>
            </a:r>
            <a:r>
              <a:rPr lang="ko-KR" altLang="en-US" sz="1600" i="1" dirty="0"/>
              <a:t>에 저장한다</a:t>
            </a:r>
            <a:r>
              <a:rPr lang="en-US" altLang="ko-KR" sz="1600" i="1" dirty="0"/>
              <a:t>.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i="1" dirty="0"/>
              <a:t>약수의 개수를 </a:t>
            </a:r>
            <a:r>
              <a:rPr lang="en-US" altLang="ko-KR" sz="1600" i="1" dirty="0"/>
              <a:t>0</a:t>
            </a:r>
            <a:r>
              <a:rPr lang="ko-KR" altLang="en-US" sz="1600" i="1" dirty="0"/>
              <a:t>으로 초기화한다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en-US" altLang="ko-KR" sz="1600" i="1" dirty="0"/>
              <a:t>for(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=1;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&lt;=n ;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++ )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en-US" altLang="ko-KR" sz="1600" i="1" dirty="0"/>
              <a:t>n</a:t>
            </a:r>
            <a:r>
              <a:rPr lang="ko-KR" altLang="en-US" sz="1600" i="1" dirty="0"/>
              <a:t>을 </a:t>
            </a:r>
            <a:r>
              <a:rPr lang="en-US" altLang="ko-KR" sz="1600" i="1" dirty="0" err="1"/>
              <a:t>i</a:t>
            </a:r>
            <a:r>
              <a:rPr lang="ko-KR" altLang="en-US" sz="1600" i="1" dirty="0" err="1"/>
              <a:t>로</a:t>
            </a:r>
            <a:r>
              <a:rPr lang="ko-KR" altLang="en-US" sz="1600" i="1" dirty="0"/>
              <a:t> 나누어서 나머지가 </a:t>
            </a:r>
            <a:r>
              <a:rPr lang="en-US" altLang="ko-KR" sz="1600" i="1" dirty="0"/>
              <a:t>0</a:t>
            </a:r>
            <a:r>
              <a:rPr lang="ko-KR" altLang="en-US" sz="1600" i="1" dirty="0"/>
              <a:t>인지 본다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ko-KR" altLang="en-US" sz="1600" i="1" dirty="0"/>
              <a:t>나머지가 </a:t>
            </a:r>
            <a:r>
              <a:rPr lang="en-US" altLang="ko-KR" sz="1600" i="1" dirty="0"/>
              <a:t>0</a:t>
            </a:r>
            <a:r>
              <a:rPr lang="ko-KR" altLang="en-US" sz="1600" i="1" dirty="0"/>
              <a:t>이면 약수의 개수를 증가한다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i="1" dirty="0"/>
              <a:t>약수의 개수가 </a:t>
            </a:r>
            <a:r>
              <a:rPr lang="en-US" altLang="ko-KR" sz="1600" i="1" dirty="0"/>
              <a:t>2</a:t>
            </a:r>
            <a:r>
              <a:rPr lang="ko-KR" altLang="en-US" sz="1600" i="1" dirty="0"/>
              <a:t>이면 정수 </a:t>
            </a:r>
            <a:r>
              <a:rPr lang="en-US" altLang="ko-KR" sz="1600" i="1" dirty="0"/>
              <a:t>n</a:t>
            </a:r>
            <a:r>
              <a:rPr lang="ko-KR" altLang="en-US" sz="1600" i="1" dirty="0"/>
              <a:t>은 소수이다</a:t>
            </a:r>
            <a:r>
              <a:rPr lang="en-US" altLang="ko-KR" sz="1600" i="1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291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179513" y="1092200"/>
            <a:ext cx="7721600" cy="470746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dirty="0">
                <a:latin typeface="Trebuchet MS" pitchFamily="34" charset="0"/>
              </a:rPr>
              <a:t> </a:t>
            </a:r>
            <a:r>
              <a:rPr lang="en-US" altLang="ko-KR" sz="1600" dirty="0" err="1">
                <a:latin typeface="Trebuchet MS" pitchFamily="34" charset="0"/>
              </a:rPr>
              <a:t>is_prime</a:t>
            </a:r>
            <a:r>
              <a:rPr lang="en-US" altLang="ko-KR" sz="1600" dirty="0">
                <a:latin typeface="Trebuchet MS" pitchFamily="34" charset="0"/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dirty="0">
                <a:latin typeface="Trebuchet MS" pitchFamily="34" charset="0"/>
              </a:rPr>
              <a:t>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get_integer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main()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n, result;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n 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get_integer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result 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is_prime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(n);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if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( result == 1 )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"%d</a:t>
            </a:r>
            <a:r>
              <a:rPr lang="ko-KR" altLang="en-US" sz="1600" kern="0" dirty="0">
                <a:solidFill>
                  <a:srgbClr val="A31515"/>
                </a:solidFill>
                <a:latin typeface="Trebuchet MS" pitchFamily="34" charset="0"/>
                <a:ea typeface="휴먼명조"/>
              </a:rPr>
              <a:t>은 소수입니다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.\n"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, n);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else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"%d</a:t>
            </a:r>
            <a:r>
              <a:rPr lang="ko-KR" altLang="en-US" sz="1600" kern="0" dirty="0">
                <a:solidFill>
                  <a:srgbClr val="A31515"/>
                </a:solidFill>
                <a:latin typeface="Trebuchet MS" pitchFamily="34" charset="0"/>
                <a:ea typeface="휴먼명조"/>
              </a:rPr>
              <a:t>은 소수가 아닙니다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.\n"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, n);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80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913183" y="1219200"/>
            <a:ext cx="7721600" cy="519006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get_integer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Trebuchet MS" pitchFamily="34" charset="0"/>
              </a:rPr>
              <a:t>{</a:t>
            </a: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n;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</a:t>
            </a:r>
            <a:r>
              <a:rPr lang="ko-KR" altLang="en-US" sz="1600" kern="0" dirty="0">
                <a:solidFill>
                  <a:srgbClr val="A31515"/>
                </a:solidFill>
                <a:latin typeface="Trebuchet MS" pitchFamily="34" charset="0"/>
                <a:ea typeface="휴먼명조"/>
              </a:rPr>
              <a:t>정수를 입력하시오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: 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  <a:endParaRPr lang="ko-KR" altLang="en-US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scanf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"%d"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, &amp;n);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n;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is_prime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n)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Trebuchet MS" pitchFamily="34" charset="0"/>
              </a:rPr>
              <a:t>{</a:t>
            </a: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divisors = 0,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for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(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1 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&lt;= n 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++ 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{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Trebuchet MS" pitchFamily="34" charset="0"/>
              </a:rPr>
              <a:t>		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if</a:t>
            </a:r>
            <a:r>
              <a:rPr lang="en-US" altLang="ko-KR" sz="1600" dirty="0">
                <a:latin typeface="Trebuchet MS" pitchFamily="34" charset="0"/>
              </a:rPr>
              <a:t> ( </a:t>
            </a:r>
            <a:r>
              <a:rPr lang="en-US" altLang="ko-KR" sz="1600" dirty="0" err="1">
                <a:latin typeface="Trebuchet MS" pitchFamily="34" charset="0"/>
              </a:rPr>
              <a:t>n%i</a:t>
            </a:r>
            <a:r>
              <a:rPr lang="en-US" altLang="ko-KR" sz="1600" dirty="0">
                <a:latin typeface="Trebuchet MS" pitchFamily="34" charset="0"/>
              </a:rPr>
              <a:t> == 0 )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divisors++;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}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(divisors == 2);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99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함수 원형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i="1">
                <a:solidFill>
                  <a:schemeClr val="tx2"/>
                </a:solidFill>
              </a:rPr>
              <a:t>함수 원형</a:t>
            </a:r>
            <a:r>
              <a:rPr lang="en-US" altLang="ko-KR" i="1">
                <a:solidFill>
                  <a:schemeClr val="tx2"/>
                </a:solidFill>
              </a:rPr>
              <a:t>(function prototyping</a:t>
            </a:r>
            <a:r>
              <a:rPr lang="en-US" altLang="ko-KR"/>
              <a:t>): </a:t>
            </a:r>
            <a:r>
              <a:rPr lang="ko-KR" altLang="en-US"/>
              <a:t>컴파일러에게 함수에 대하여 미리 알리는 것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044448" y="2485995"/>
            <a:ext cx="7721600" cy="399100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#include &lt;</a:t>
            </a:r>
            <a:r>
              <a:rPr lang="en-US" altLang="ko-KR" sz="1600" kern="0" dirty="0" err="1">
                <a:latin typeface="Trebuchet MS" pitchFamily="34" charset="0"/>
              </a:rPr>
              <a:t>stdio.h</a:t>
            </a:r>
            <a:r>
              <a:rPr lang="en-US" altLang="ko-KR" sz="1600" kern="0" dirty="0">
                <a:latin typeface="Trebuchet MS" pitchFamily="34" charset="0"/>
              </a:rPr>
              <a:t>&gt;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double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c_to_f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(double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c_temp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); // 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함수 원형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main(void)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printf</a:t>
            </a:r>
            <a:r>
              <a:rPr lang="en-US" altLang="ko-KR" sz="1600" kern="0" dirty="0">
                <a:latin typeface="Trebuchet MS" pitchFamily="34" charset="0"/>
              </a:rPr>
              <a:t>("</a:t>
            </a:r>
            <a:r>
              <a:rPr lang="ko-KR" altLang="en-US" sz="1600" kern="0" dirty="0">
                <a:latin typeface="Trebuchet MS" pitchFamily="34" charset="0"/>
              </a:rPr>
              <a:t>섭씨 </a:t>
            </a:r>
            <a:r>
              <a:rPr lang="en-US" altLang="ko-KR" sz="1600" kern="0" dirty="0">
                <a:latin typeface="Trebuchet MS" pitchFamily="34" charset="0"/>
              </a:rPr>
              <a:t>%lf</a:t>
            </a:r>
            <a:r>
              <a:rPr lang="ko-KR" altLang="en-US" sz="1600" kern="0" dirty="0">
                <a:latin typeface="Trebuchet MS" pitchFamily="34" charset="0"/>
              </a:rPr>
              <a:t>도는 화씨 </a:t>
            </a:r>
            <a:r>
              <a:rPr lang="en-US" altLang="ko-KR" sz="1600" kern="0" dirty="0">
                <a:latin typeface="Trebuchet MS" pitchFamily="34" charset="0"/>
              </a:rPr>
              <a:t>%lf</a:t>
            </a:r>
            <a:r>
              <a:rPr lang="ko-KR" altLang="en-US" sz="1600" kern="0" dirty="0">
                <a:latin typeface="Trebuchet MS" pitchFamily="34" charset="0"/>
              </a:rPr>
              <a:t>입니다</a:t>
            </a:r>
            <a:r>
              <a:rPr lang="en-US" altLang="ko-KR" sz="1600" kern="0" dirty="0">
                <a:latin typeface="Trebuchet MS" pitchFamily="34" charset="0"/>
              </a:rPr>
              <a:t>. \n", 36.0, </a:t>
            </a:r>
            <a:r>
              <a:rPr lang="en-US" altLang="ko-KR" sz="1600" kern="0" dirty="0" err="1">
                <a:latin typeface="Trebuchet MS" pitchFamily="34" charset="0"/>
              </a:rPr>
              <a:t>c_to_f</a:t>
            </a:r>
            <a:r>
              <a:rPr lang="en-US" altLang="ko-KR" sz="1600" kern="0" dirty="0">
                <a:latin typeface="Trebuchet MS" pitchFamily="34" charset="0"/>
              </a:rPr>
              <a:t>(36.0));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return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double </a:t>
            </a:r>
            <a:r>
              <a:rPr lang="en-US" altLang="ko-KR" sz="1600" kern="0" dirty="0" err="1">
                <a:latin typeface="Trebuchet MS" pitchFamily="34" charset="0"/>
              </a:rPr>
              <a:t>c_to_f</a:t>
            </a:r>
            <a:r>
              <a:rPr lang="en-US" altLang="ko-KR" sz="1600" kern="0" dirty="0">
                <a:latin typeface="Trebuchet MS" pitchFamily="34" charset="0"/>
              </a:rPr>
              <a:t>(double </a:t>
            </a:r>
            <a:r>
              <a:rPr lang="en-US" altLang="ko-KR" sz="1600" kern="0" dirty="0" err="1">
                <a:latin typeface="Trebuchet MS" pitchFamily="34" charset="0"/>
              </a:rPr>
              <a:t>c_temp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return 9.0 / 5.0 * </a:t>
            </a:r>
            <a:r>
              <a:rPr lang="en-US" altLang="ko-KR" sz="1600" kern="0" dirty="0" err="1">
                <a:latin typeface="Trebuchet MS" pitchFamily="34" charset="0"/>
              </a:rPr>
              <a:t>c_temp</a:t>
            </a:r>
            <a:r>
              <a:rPr lang="en-US" altLang="ko-KR" sz="1600" kern="0" dirty="0">
                <a:latin typeface="Trebuchet MS" pitchFamily="34" charset="0"/>
              </a:rPr>
              <a:t> + 32;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</p:txBody>
      </p:sp>
      <p:sp>
        <p:nvSpPr>
          <p:cNvPr id="4" name="아래쪽 화살표 3"/>
          <p:cNvSpPr/>
          <p:nvPr/>
        </p:nvSpPr>
        <p:spPr>
          <a:xfrm rot="2700000">
            <a:off x="3613211" y="2260425"/>
            <a:ext cx="719092" cy="67470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함수를 사용하면 코드가 중복되는 것을 막을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한번 작성된 함수는 여러 번 재사용할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함수를 사용하면 전체 프로그램을 모듈로 나눌 수 있어서 개발 과정이 쉬워지고 보다 체계적이 되면서 유지보수도 쉬워진다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431" y="3716206"/>
            <a:ext cx="3389836" cy="22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1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새굴림" pitchFamily="18" charset="-127"/>
                <a:ea typeface="새굴림" pitchFamily="18" charset="-127"/>
              </a:rPr>
              <a:t>함수 원형을 사용하지 않는 예제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8705" y="1787335"/>
            <a:ext cx="4694211" cy="449757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compute_sum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n)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result = 0;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for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1;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&lt;= n;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++)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result +=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result;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FF"/>
              </a:solidFill>
              <a:latin typeface="Trebuchet MS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sum;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Trebuchet MS" pitchFamily="34" charset="0"/>
              </a:rPr>
              <a:t>	</a:t>
            </a:r>
            <a:r>
              <a:rPr lang="en-US" altLang="ko-KR" sz="1600" dirty="0">
                <a:latin typeface="Trebuchet MS" pitchFamily="34" charset="0"/>
              </a:rPr>
              <a:t>sum = </a:t>
            </a:r>
            <a:r>
              <a:rPr lang="en-US" altLang="ko-KR" sz="1600" dirty="0" err="1">
                <a:latin typeface="Trebuchet MS" pitchFamily="34" charset="0"/>
              </a:rPr>
              <a:t>compute_sum</a:t>
            </a:r>
            <a:r>
              <a:rPr lang="en-US" altLang="ko-KR" sz="1600" dirty="0">
                <a:latin typeface="Trebuchet MS" pitchFamily="34" charset="0"/>
              </a:rPr>
              <a:t>(100);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(“sum=%d \n”, sum);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5316" y="2514655"/>
            <a:ext cx="296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tx2"/>
                </a:solidFill>
              </a:rPr>
              <a:t>함수 정의가 함수 호출보다 먼저 오면 함수 원형을 정의하지 않아도 된다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latinLnBrk="1"/>
            <a:endParaRPr lang="en-US" altLang="ko-KR" sz="1600" dirty="0">
              <a:solidFill>
                <a:schemeClr val="tx2"/>
              </a:solidFill>
            </a:endParaRPr>
          </a:p>
          <a:p>
            <a:pPr latinLnBrk="1"/>
            <a:r>
              <a:rPr lang="ko-KR" altLang="en-US" sz="1600" dirty="0">
                <a:solidFill>
                  <a:schemeClr val="tx2"/>
                </a:solidFill>
              </a:rPr>
              <a:t>그러나 일반적인 방법은 아니다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자유형 12"/>
          <p:cNvSpPr/>
          <p:nvPr/>
        </p:nvSpPr>
        <p:spPr bwMode="auto">
          <a:xfrm>
            <a:off x="4218516" y="2150533"/>
            <a:ext cx="990600" cy="533400"/>
          </a:xfrm>
          <a:custGeom>
            <a:avLst/>
            <a:gdLst>
              <a:gd name="connsiteX0" fmla="*/ 990600 w 990600"/>
              <a:gd name="connsiteY0" fmla="*/ 499533 h 533400"/>
              <a:gd name="connsiteX1" fmla="*/ 973667 w 990600"/>
              <a:gd name="connsiteY1" fmla="*/ 406400 h 533400"/>
              <a:gd name="connsiteX2" fmla="*/ 956733 w 990600"/>
              <a:gd name="connsiteY2" fmla="*/ 381000 h 533400"/>
              <a:gd name="connsiteX3" fmla="*/ 931333 w 990600"/>
              <a:gd name="connsiteY3" fmla="*/ 321733 h 533400"/>
              <a:gd name="connsiteX4" fmla="*/ 889000 w 990600"/>
              <a:gd name="connsiteY4" fmla="*/ 245533 h 533400"/>
              <a:gd name="connsiteX5" fmla="*/ 863600 w 990600"/>
              <a:gd name="connsiteY5" fmla="*/ 177800 h 533400"/>
              <a:gd name="connsiteX6" fmla="*/ 846667 w 990600"/>
              <a:gd name="connsiteY6" fmla="*/ 118533 h 533400"/>
              <a:gd name="connsiteX7" fmla="*/ 838200 w 990600"/>
              <a:gd name="connsiteY7" fmla="*/ 93133 h 533400"/>
              <a:gd name="connsiteX8" fmla="*/ 821267 w 990600"/>
              <a:gd name="connsiteY8" fmla="*/ 67733 h 533400"/>
              <a:gd name="connsiteX9" fmla="*/ 812800 w 990600"/>
              <a:gd name="connsiteY9" fmla="*/ 42333 h 533400"/>
              <a:gd name="connsiteX10" fmla="*/ 795867 w 990600"/>
              <a:gd name="connsiteY10" fmla="*/ 16933 h 533400"/>
              <a:gd name="connsiteX11" fmla="*/ 745067 w 990600"/>
              <a:gd name="connsiteY11" fmla="*/ 0 h 533400"/>
              <a:gd name="connsiteX12" fmla="*/ 660400 w 990600"/>
              <a:gd name="connsiteY12" fmla="*/ 16933 h 533400"/>
              <a:gd name="connsiteX13" fmla="*/ 609600 w 990600"/>
              <a:gd name="connsiteY13" fmla="*/ 25400 h 533400"/>
              <a:gd name="connsiteX14" fmla="*/ 584200 w 990600"/>
              <a:gd name="connsiteY14" fmla="*/ 33867 h 533400"/>
              <a:gd name="connsiteX15" fmla="*/ 508000 w 990600"/>
              <a:gd name="connsiteY15" fmla="*/ 50800 h 533400"/>
              <a:gd name="connsiteX16" fmla="*/ 414867 w 990600"/>
              <a:gd name="connsiteY16" fmla="*/ 101600 h 533400"/>
              <a:gd name="connsiteX17" fmla="*/ 397933 w 990600"/>
              <a:gd name="connsiteY17" fmla="*/ 118533 h 533400"/>
              <a:gd name="connsiteX18" fmla="*/ 355600 w 990600"/>
              <a:gd name="connsiteY18" fmla="*/ 143933 h 533400"/>
              <a:gd name="connsiteX19" fmla="*/ 313267 w 990600"/>
              <a:gd name="connsiteY19" fmla="*/ 186267 h 533400"/>
              <a:gd name="connsiteX20" fmla="*/ 287867 w 990600"/>
              <a:gd name="connsiteY20" fmla="*/ 211667 h 533400"/>
              <a:gd name="connsiteX21" fmla="*/ 270933 w 990600"/>
              <a:gd name="connsiteY21" fmla="*/ 228600 h 533400"/>
              <a:gd name="connsiteX22" fmla="*/ 245533 w 990600"/>
              <a:gd name="connsiteY22" fmla="*/ 245533 h 533400"/>
              <a:gd name="connsiteX23" fmla="*/ 203200 w 990600"/>
              <a:gd name="connsiteY23" fmla="*/ 296333 h 533400"/>
              <a:gd name="connsiteX24" fmla="*/ 186267 w 990600"/>
              <a:gd name="connsiteY24" fmla="*/ 321733 h 533400"/>
              <a:gd name="connsiteX25" fmla="*/ 160867 w 990600"/>
              <a:gd name="connsiteY25" fmla="*/ 338667 h 533400"/>
              <a:gd name="connsiteX26" fmla="*/ 101600 w 990600"/>
              <a:gd name="connsiteY26" fmla="*/ 406400 h 533400"/>
              <a:gd name="connsiteX27" fmla="*/ 84667 w 990600"/>
              <a:gd name="connsiteY27" fmla="*/ 431800 h 533400"/>
              <a:gd name="connsiteX28" fmla="*/ 50800 w 990600"/>
              <a:gd name="connsiteY28" fmla="*/ 465667 h 533400"/>
              <a:gd name="connsiteX29" fmla="*/ 42333 w 990600"/>
              <a:gd name="connsiteY29" fmla="*/ 491067 h 533400"/>
              <a:gd name="connsiteX30" fmla="*/ 16933 w 990600"/>
              <a:gd name="connsiteY30" fmla="*/ 516467 h 533400"/>
              <a:gd name="connsiteX31" fmla="*/ 0 w 990600"/>
              <a:gd name="connsiteY31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90600" h="533400">
                <a:moveTo>
                  <a:pt x="990600" y="499533"/>
                </a:moveTo>
                <a:cubicBezTo>
                  <a:pt x="989650" y="493834"/>
                  <a:pt x="977215" y="415861"/>
                  <a:pt x="973667" y="406400"/>
                </a:cubicBezTo>
                <a:cubicBezTo>
                  <a:pt x="970094" y="396872"/>
                  <a:pt x="962378" y="389467"/>
                  <a:pt x="956733" y="381000"/>
                </a:cubicBezTo>
                <a:cubicBezTo>
                  <a:pt x="939114" y="310516"/>
                  <a:pt x="960568" y="380203"/>
                  <a:pt x="931333" y="321733"/>
                </a:cubicBezTo>
                <a:cubicBezTo>
                  <a:pt x="892526" y="244120"/>
                  <a:pt x="938963" y="312150"/>
                  <a:pt x="889000" y="245533"/>
                </a:cubicBezTo>
                <a:cubicBezTo>
                  <a:pt x="873390" y="183096"/>
                  <a:pt x="890164" y="239783"/>
                  <a:pt x="863600" y="177800"/>
                </a:cubicBezTo>
                <a:cubicBezTo>
                  <a:pt x="854897" y="157492"/>
                  <a:pt x="852808" y="140026"/>
                  <a:pt x="846667" y="118533"/>
                </a:cubicBezTo>
                <a:cubicBezTo>
                  <a:pt x="844215" y="109952"/>
                  <a:pt x="842191" y="101115"/>
                  <a:pt x="838200" y="93133"/>
                </a:cubicBezTo>
                <a:cubicBezTo>
                  <a:pt x="833649" y="84032"/>
                  <a:pt x="825818" y="76834"/>
                  <a:pt x="821267" y="67733"/>
                </a:cubicBezTo>
                <a:cubicBezTo>
                  <a:pt x="817276" y="59751"/>
                  <a:pt x="816791" y="50315"/>
                  <a:pt x="812800" y="42333"/>
                </a:cubicBezTo>
                <a:cubicBezTo>
                  <a:pt x="808249" y="33232"/>
                  <a:pt x="804496" y="22326"/>
                  <a:pt x="795867" y="16933"/>
                </a:cubicBezTo>
                <a:cubicBezTo>
                  <a:pt x="780731" y="7473"/>
                  <a:pt x="745067" y="0"/>
                  <a:pt x="745067" y="0"/>
                </a:cubicBezTo>
                <a:lnTo>
                  <a:pt x="660400" y="16933"/>
                </a:lnTo>
                <a:cubicBezTo>
                  <a:pt x="643527" y="20097"/>
                  <a:pt x="626358" y="21676"/>
                  <a:pt x="609600" y="25400"/>
                </a:cubicBezTo>
                <a:cubicBezTo>
                  <a:pt x="600888" y="27336"/>
                  <a:pt x="592781" y="31415"/>
                  <a:pt x="584200" y="33867"/>
                </a:cubicBezTo>
                <a:cubicBezTo>
                  <a:pt x="556313" y="41835"/>
                  <a:pt x="537083" y="44983"/>
                  <a:pt x="508000" y="50800"/>
                </a:cubicBezTo>
                <a:cubicBezTo>
                  <a:pt x="482327" y="63637"/>
                  <a:pt x="440647" y="80977"/>
                  <a:pt x="414867" y="101600"/>
                </a:cubicBezTo>
                <a:cubicBezTo>
                  <a:pt x="408634" y="106587"/>
                  <a:pt x="404429" y="113893"/>
                  <a:pt x="397933" y="118533"/>
                </a:cubicBezTo>
                <a:cubicBezTo>
                  <a:pt x="384542" y="128098"/>
                  <a:pt x="368450" y="133653"/>
                  <a:pt x="355600" y="143933"/>
                </a:cubicBezTo>
                <a:cubicBezTo>
                  <a:pt x="340017" y="156400"/>
                  <a:pt x="327378" y="172156"/>
                  <a:pt x="313267" y="186267"/>
                </a:cubicBezTo>
                <a:lnTo>
                  <a:pt x="287867" y="211667"/>
                </a:lnTo>
                <a:cubicBezTo>
                  <a:pt x="282222" y="217311"/>
                  <a:pt x="277575" y="224172"/>
                  <a:pt x="270933" y="228600"/>
                </a:cubicBezTo>
                <a:cubicBezTo>
                  <a:pt x="262466" y="234244"/>
                  <a:pt x="253479" y="239176"/>
                  <a:pt x="245533" y="245533"/>
                </a:cubicBezTo>
                <a:cubicBezTo>
                  <a:pt x="229493" y="258365"/>
                  <a:pt x="214173" y="280971"/>
                  <a:pt x="203200" y="296333"/>
                </a:cubicBezTo>
                <a:cubicBezTo>
                  <a:pt x="197286" y="304613"/>
                  <a:pt x="193462" y="314538"/>
                  <a:pt x="186267" y="321733"/>
                </a:cubicBezTo>
                <a:cubicBezTo>
                  <a:pt x="179072" y="328928"/>
                  <a:pt x="169334" y="333022"/>
                  <a:pt x="160867" y="338667"/>
                </a:cubicBezTo>
                <a:cubicBezTo>
                  <a:pt x="121356" y="397934"/>
                  <a:pt x="143933" y="378178"/>
                  <a:pt x="101600" y="406400"/>
                </a:cubicBezTo>
                <a:cubicBezTo>
                  <a:pt x="95956" y="414867"/>
                  <a:pt x="91289" y="424074"/>
                  <a:pt x="84667" y="431800"/>
                </a:cubicBezTo>
                <a:cubicBezTo>
                  <a:pt x="74277" y="443922"/>
                  <a:pt x="50800" y="465667"/>
                  <a:pt x="50800" y="465667"/>
                </a:cubicBezTo>
                <a:cubicBezTo>
                  <a:pt x="47978" y="474134"/>
                  <a:pt x="47284" y="483641"/>
                  <a:pt x="42333" y="491067"/>
                </a:cubicBezTo>
                <a:cubicBezTo>
                  <a:pt x="35691" y="501030"/>
                  <a:pt x="25400" y="508000"/>
                  <a:pt x="16933" y="516467"/>
                </a:cubicBezTo>
                <a:lnTo>
                  <a:pt x="0" y="533400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38705" y="1793706"/>
            <a:ext cx="3206751" cy="220450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새굴림" pitchFamily="18" charset="-127"/>
                <a:ea typeface="새굴림" pitchFamily="18" charset="-127"/>
              </a:rPr>
              <a:t>함수 원형을 사용하지 않는 예제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8705" y="1787335"/>
            <a:ext cx="4694211" cy="39066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#include &lt;</a:t>
            </a:r>
            <a:r>
              <a:rPr lang="en-US" altLang="ko-KR" sz="1600" kern="0" dirty="0" err="1">
                <a:latin typeface="Trebuchet MS" pitchFamily="34" charset="0"/>
              </a:rPr>
              <a:t>stdio.h</a:t>
            </a:r>
            <a:r>
              <a:rPr lang="en-US" altLang="ko-KR" sz="1600" kern="0" dirty="0">
                <a:latin typeface="Trebuchet MS" pitchFamily="34" charset="0"/>
              </a:rPr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double sub1(double 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sub2(100.0);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double sub2(double 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sub1(20.0);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main(void)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	return 0;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5316" y="2514655"/>
            <a:ext cx="296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tx2"/>
                </a:solidFill>
              </a:rPr>
              <a:t>이런 경우에는 원형 말고는 방법이 없음</a:t>
            </a:r>
          </a:p>
        </p:txBody>
      </p:sp>
      <p:sp>
        <p:nvSpPr>
          <p:cNvPr id="13" name="자유형 12"/>
          <p:cNvSpPr/>
          <p:nvPr/>
        </p:nvSpPr>
        <p:spPr bwMode="auto">
          <a:xfrm>
            <a:off x="4218516" y="2150533"/>
            <a:ext cx="990600" cy="533400"/>
          </a:xfrm>
          <a:custGeom>
            <a:avLst/>
            <a:gdLst>
              <a:gd name="connsiteX0" fmla="*/ 990600 w 990600"/>
              <a:gd name="connsiteY0" fmla="*/ 499533 h 533400"/>
              <a:gd name="connsiteX1" fmla="*/ 973667 w 990600"/>
              <a:gd name="connsiteY1" fmla="*/ 406400 h 533400"/>
              <a:gd name="connsiteX2" fmla="*/ 956733 w 990600"/>
              <a:gd name="connsiteY2" fmla="*/ 381000 h 533400"/>
              <a:gd name="connsiteX3" fmla="*/ 931333 w 990600"/>
              <a:gd name="connsiteY3" fmla="*/ 321733 h 533400"/>
              <a:gd name="connsiteX4" fmla="*/ 889000 w 990600"/>
              <a:gd name="connsiteY4" fmla="*/ 245533 h 533400"/>
              <a:gd name="connsiteX5" fmla="*/ 863600 w 990600"/>
              <a:gd name="connsiteY5" fmla="*/ 177800 h 533400"/>
              <a:gd name="connsiteX6" fmla="*/ 846667 w 990600"/>
              <a:gd name="connsiteY6" fmla="*/ 118533 h 533400"/>
              <a:gd name="connsiteX7" fmla="*/ 838200 w 990600"/>
              <a:gd name="connsiteY7" fmla="*/ 93133 h 533400"/>
              <a:gd name="connsiteX8" fmla="*/ 821267 w 990600"/>
              <a:gd name="connsiteY8" fmla="*/ 67733 h 533400"/>
              <a:gd name="connsiteX9" fmla="*/ 812800 w 990600"/>
              <a:gd name="connsiteY9" fmla="*/ 42333 h 533400"/>
              <a:gd name="connsiteX10" fmla="*/ 795867 w 990600"/>
              <a:gd name="connsiteY10" fmla="*/ 16933 h 533400"/>
              <a:gd name="connsiteX11" fmla="*/ 745067 w 990600"/>
              <a:gd name="connsiteY11" fmla="*/ 0 h 533400"/>
              <a:gd name="connsiteX12" fmla="*/ 660400 w 990600"/>
              <a:gd name="connsiteY12" fmla="*/ 16933 h 533400"/>
              <a:gd name="connsiteX13" fmla="*/ 609600 w 990600"/>
              <a:gd name="connsiteY13" fmla="*/ 25400 h 533400"/>
              <a:gd name="connsiteX14" fmla="*/ 584200 w 990600"/>
              <a:gd name="connsiteY14" fmla="*/ 33867 h 533400"/>
              <a:gd name="connsiteX15" fmla="*/ 508000 w 990600"/>
              <a:gd name="connsiteY15" fmla="*/ 50800 h 533400"/>
              <a:gd name="connsiteX16" fmla="*/ 414867 w 990600"/>
              <a:gd name="connsiteY16" fmla="*/ 101600 h 533400"/>
              <a:gd name="connsiteX17" fmla="*/ 397933 w 990600"/>
              <a:gd name="connsiteY17" fmla="*/ 118533 h 533400"/>
              <a:gd name="connsiteX18" fmla="*/ 355600 w 990600"/>
              <a:gd name="connsiteY18" fmla="*/ 143933 h 533400"/>
              <a:gd name="connsiteX19" fmla="*/ 313267 w 990600"/>
              <a:gd name="connsiteY19" fmla="*/ 186267 h 533400"/>
              <a:gd name="connsiteX20" fmla="*/ 287867 w 990600"/>
              <a:gd name="connsiteY20" fmla="*/ 211667 h 533400"/>
              <a:gd name="connsiteX21" fmla="*/ 270933 w 990600"/>
              <a:gd name="connsiteY21" fmla="*/ 228600 h 533400"/>
              <a:gd name="connsiteX22" fmla="*/ 245533 w 990600"/>
              <a:gd name="connsiteY22" fmla="*/ 245533 h 533400"/>
              <a:gd name="connsiteX23" fmla="*/ 203200 w 990600"/>
              <a:gd name="connsiteY23" fmla="*/ 296333 h 533400"/>
              <a:gd name="connsiteX24" fmla="*/ 186267 w 990600"/>
              <a:gd name="connsiteY24" fmla="*/ 321733 h 533400"/>
              <a:gd name="connsiteX25" fmla="*/ 160867 w 990600"/>
              <a:gd name="connsiteY25" fmla="*/ 338667 h 533400"/>
              <a:gd name="connsiteX26" fmla="*/ 101600 w 990600"/>
              <a:gd name="connsiteY26" fmla="*/ 406400 h 533400"/>
              <a:gd name="connsiteX27" fmla="*/ 84667 w 990600"/>
              <a:gd name="connsiteY27" fmla="*/ 431800 h 533400"/>
              <a:gd name="connsiteX28" fmla="*/ 50800 w 990600"/>
              <a:gd name="connsiteY28" fmla="*/ 465667 h 533400"/>
              <a:gd name="connsiteX29" fmla="*/ 42333 w 990600"/>
              <a:gd name="connsiteY29" fmla="*/ 491067 h 533400"/>
              <a:gd name="connsiteX30" fmla="*/ 16933 w 990600"/>
              <a:gd name="connsiteY30" fmla="*/ 516467 h 533400"/>
              <a:gd name="connsiteX31" fmla="*/ 0 w 990600"/>
              <a:gd name="connsiteY31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90600" h="533400">
                <a:moveTo>
                  <a:pt x="990600" y="499533"/>
                </a:moveTo>
                <a:cubicBezTo>
                  <a:pt x="989650" y="493834"/>
                  <a:pt x="977215" y="415861"/>
                  <a:pt x="973667" y="406400"/>
                </a:cubicBezTo>
                <a:cubicBezTo>
                  <a:pt x="970094" y="396872"/>
                  <a:pt x="962378" y="389467"/>
                  <a:pt x="956733" y="381000"/>
                </a:cubicBezTo>
                <a:cubicBezTo>
                  <a:pt x="939114" y="310516"/>
                  <a:pt x="960568" y="380203"/>
                  <a:pt x="931333" y="321733"/>
                </a:cubicBezTo>
                <a:cubicBezTo>
                  <a:pt x="892526" y="244120"/>
                  <a:pt x="938963" y="312150"/>
                  <a:pt x="889000" y="245533"/>
                </a:cubicBezTo>
                <a:cubicBezTo>
                  <a:pt x="873390" y="183096"/>
                  <a:pt x="890164" y="239783"/>
                  <a:pt x="863600" y="177800"/>
                </a:cubicBezTo>
                <a:cubicBezTo>
                  <a:pt x="854897" y="157492"/>
                  <a:pt x="852808" y="140026"/>
                  <a:pt x="846667" y="118533"/>
                </a:cubicBezTo>
                <a:cubicBezTo>
                  <a:pt x="844215" y="109952"/>
                  <a:pt x="842191" y="101115"/>
                  <a:pt x="838200" y="93133"/>
                </a:cubicBezTo>
                <a:cubicBezTo>
                  <a:pt x="833649" y="84032"/>
                  <a:pt x="825818" y="76834"/>
                  <a:pt x="821267" y="67733"/>
                </a:cubicBezTo>
                <a:cubicBezTo>
                  <a:pt x="817276" y="59751"/>
                  <a:pt x="816791" y="50315"/>
                  <a:pt x="812800" y="42333"/>
                </a:cubicBezTo>
                <a:cubicBezTo>
                  <a:pt x="808249" y="33232"/>
                  <a:pt x="804496" y="22326"/>
                  <a:pt x="795867" y="16933"/>
                </a:cubicBezTo>
                <a:cubicBezTo>
                  <a:pt x="780731" y="7473"/>
                  <a:pt x="745067" y="0"/>
                  <a:pt x="745067" y="0"/>
                </a:cubicBezTo>
                <a:lnTo>
                  <a:pt x="660400" y="16933"/>
                </a:lnTo>
                <a:cubicBezTo>
                  <a:pt x="643527" y="20097"/>
                  <a:pt x="626358" y="21676"/>
                  <a:pt x="609600" y="25400"/>
                </a:cubicBezTo>
                <a:cubicBezTo>
                  <a:pt x="600888" y="27336"/>
                  <a:pt x="592781" y="31415"/>
                  <a:pt x="584200" y="33867"/>
                </a:cubicBezTo>
                <a:cubicBezTo>
                  <a:pt x="556313" y="41835"/>
                  <a:pt x="537083" y="44983"/>
                  <a:pt x="508000" y="50800"/>
                </a:cubicBezTo>
                <a:cubicBezTo>
                  <a:pt x="482327" y="63637"/>
                  <a:pt x="440647" y="80977"/>
                  <a:pt x="414867" y="101600"/>
                </a:cubicBezTo>
                <a:cubicBezTo>
                  <a:pt x="408634" y="106587"/>
                  <a:pt x="404429" y="113893"/>
                  <a:pt x="397933" y="118533"/>
                </a:cubicBezTo>
                <a:cubicBezTo>
                  <a:pt x="384542" y="128098"/>
                  <a:pt x="368450" y="133653"/>
                  <a:pt x="355600" y="143933"/>
                </a:cubicBezTo>
                <a:cubicBezTo>
                  <a:pt x="340017" y="156400"/>
                  <a:pt x="327378" y="172156"/>
                  <a:pt x="313267" y="186267"/>
                </a:cubicBezTo>
                <a:lnTo>
                  <a:pt x="287867" y="211667"/>
                </a:lnTo>
                <a:cubicBezTo>
                  <a:pt x="282222" y="217311"/>
                  <a:pt x="277575" y="224172"/>
                  <a:pt x="270933" y="228600"/>
                </a:cubicBezTo>
                <a:cubicBezTo>
                  <a:pt x="262466" y="234244"/>
                  <a:pt x="253479" y="239176"/>
                  <a:pt x="245533" y="245533"/>
                </a:cubicBezTo>
                <a:cubicBezTo>
                  <a:pt x="229493" y="258365"/>
                  <a:pt x="214173" y="280971"/>
                  <a:pt x="203200" y="296333"/>
                </a:cubicBezTo>
                <a:cubicBezTo>
                  <a:pt x="197286" y="304613"/>
                  <a:pt x="193462" y="314538"/>
                  <a:pt x="186267" y="321733"/>
                </a:cubicBezTo>
                <a:cubicBezTo>
                  <a:pt x="179072" y="328928"/>
                  <a:pt x="169334" y="333022"/>
                  <a:pt x="160867" y="338667"/>
                </a:cubicBezTo>
                <a:cubicBezTo>
                  <a:pt x="121356" y="397934"/>
                  <a:pt x="143933" y="378178"/>
                  <a:pt x="101600" y="406400"/>
                </a:cubicBezTo>
                <a:cubicBezTo>
                  <a:pt x="95956" y="414867"/>
                  <a:pt x="91289" y="424074"/>
                  <a:pt x="84667" y="431800"/>
                </a:cubicBezTo>
                <a:cubicBezTo>
                  <a:pt x="74277" y="443922"/>
                  <a:pt x="50800" y="465667"/>
                  <a:pt x="50800" y="465667"/>
                </a:cubicBezTo>
                <a:cubicBezTo>
                  <a:pt x="47978" y="474134"/>
                  <a:pt x="47284" y="483641"/>
                  <a:pt x="42333" y="491067"/>
                </a:cubicBezTo>
                <a:cubicBezTo>
                  <a:pt x="35691" y="501030"/>
                  <a:pt x="25400" y="508000"/>
                  <a:pt x="16933" y="516467"/>
                </a:cubicBezTo>
                <a:lnTo>
                  <a:pt x="0" y="533400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38705" y="1793706"/>
            <a:ext cx="3218895" cy="26806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61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라이브러리 함수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i="1" dirty="0">
                <a:solidFill>
                  <a:schemeClr val="tx2"/>
                </a:solidFill>
              </a:rPr>
              <a:t>라이브러리 함수</a:t>
            </a:r>
            <a:r>
              <a:rPr lang="en-US" altLang="ko-KR" i="1" dirty="0">
                <a:solidFill>
                  <a:schemeClr val="tx2"/>
                </a:solidFill>
              </a:rPr>
              <a:t>(library function):</a:t>
            </a:r>
            <a:r>
              <a:rPr lang="en-US" altLang="ko-KR" dirty="0"/>
              <a:t> </a:t>
            </a:r>
            <a:r>
              <a:rPr lang="ko-KR" altLang="en-US" dirty="0"/>
              <a:t>컴파일러에서 제공하는 함수</a:t>
            </a:r>
          </a:p>
          <a:p>
            <a:pPr lvl="1" eaLnBrk="1" hangingPunct="1"/>
            <a:r>
              <a:rPr lang="ko-KR" altLang="en-US" dirty="0"/>
              <a:t>표준 입출력 </a:t>
            </a:r>
          </a:p>
          <a:p>
            <a:pPr lvl="1" eaLnBrk="1" hangingPunct="1"/>
            <a:r>
              <a:rPr lang="ko-KR" altLang="en-US" dirty="0"/>
              <a:t>수학 연산 </a:t>
            </a:r>
          </a:p>
          <a:p>
            <a:pPr lvl="1" eaLnBrk="1" hangingPunct="1"/>
            <a:r>
              <a:rPr lang="ko-KR" altLang="en-US" dirty="0"/>
              <a:t>문자열 처리 </a:t>
            </a:r>
          </a:p>
          <a:p>
            <a:pPr lvl="1" eaLnBrk="1" hangingPunct="1"/>
            <a:r>
              <a:rPr lang="ko-KR" altLang="en-US" dirty="0"/>
              <a:t>시간 처리 </a:t>
            </a:r>
          </a:p>
          <a:p>
            <a:pPr lvl="1" eaLnBrk="1" hangingPunct="1"/>
            <a:r>
              <a:rPr lang="ko-KR" altLang="en-US" dirty="0"/>
              <a:t>오류 처리 </a:t>
            </a:r>
          </a:p>
          <a:p>
            <a:pPr lvl="1" eaLnBrk="1" hangingPunct="1"/>
            <a:r>
              <a:rPr lang="ko-KR" altLang="en-US" dirty="0"/>
              <a:t>데이터 검색과 정렬 </a:t>
            </a:r>
          </a:p>
        </p:txBody>
      </p:sp>
      <p:pic>
        <p:nvPicPr>
          <p:cNvPr id="6146" name="Picture 2" descr="C:\Users\chun\AppData\Local\Microsoft\Windows\Temporary Internet Files\Content.IE5\0FU976SA\MC9004348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86" y="3081981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동전</a:t>
            </a:r>
            <a:r>
              <a:rPr lang="en-US" altLang="ko-KR" dirty="0"/>
              <a:t> </a:t>
            </a:r>
            <a:r>
              <a:rPr lang="ko-KR" altLang="en-US" dirty="0"/>
              <a:t>던지기 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동전을 </a:t>
            </a:r>
            <a:r>
              <a:rPr lang="en-US" altLang="ko-KR" dirty="0"/>
              <a:t>100</a:t>
            </a:r>
            <a:r>
              <a:rPr lang="ko-KR" altLang="en-US" dirty="0"/>
              <a:t>번 던져서 앞면이 나오는 횟수와 뒷면이 나오는 횟수를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63695" y="2618913"/>
            <a:ext cx="4760056" cy="2308343"/>
            <a:chOff x="1264444" y="1662113"/>
            <a:chExt cx="4895850" cy="3916362"/>
          </a:xfrm>
        </p:grpSpPr>
        <p:sp>
          <p:nvSpPr>
            <p:cNvPr id="5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1441556" y="3073740"/>
            <a:ext cx="1611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i="1" dirty="0">
                <a:solidFill>
                  <a:schemeClr val="bg1"/>
                </a:solidFill>
              </a:rPr>
              <a:t>동전의 앞면</a:t>
            </a:r>
            <a:r>
              <a:rPr lang="en-US" altLang="ko-KR" sz="1600" i="1" dirty="0">
                <a:solidFill>
                  <a:schemeClr val="bg1"/>
                </a:solidFill>
              </a:rPr>
              <a:t>: 53</a:t>
            </a:r>
          </a:p>
          <a:p>
            <a:pPr latinLnBrk="1"/>
            <a:r>
              <a:rPr lang="ko-KR" altLang="en-US" sz="1600" i="1" dirty="0">
                <a:solidFill>
                  <a:schemeClr val="bg1"/>
                </a:solidFill>
              </a:rPr>
              <a:t>동전의 뒷면</a:t>
            </a:r>
            <a:r>
              <a:rPr lang="en-US" altLang="ko-KR" sz="1600" i="1" dirty="0">
                <a:solidFill>
                  <a:schemeClr val="bg1"/>
                </a:solidFill>
              </a:rPr>
              <a:t>: 47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970" y="2534030"/>
            <a:ext cx="1962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2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09600" y="415031"/>
            <a:ext cx="7721600" cy="61722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#include &lt;</a:t>
            </a:r>
            <a:r>
              <a:rPr lang="en-US" altLang="ko-KR" sz="1600" kern="0" dirty="0" err="1">
                <a:latin typeface="Trebuchet MS" pitchFamily="34" charset="0"/>
              </a:rPr>
              <a:t>stdlib.h</a:t>
            </a:r>
            <a:r>
              <a:rPr lang="en-US" altLang="ko-KR" sz="1600" kern="0" dirty="0">
                <a:latin typeface="Trebuchet MS" pitchFamily="34" charset="0"/>
              </a:rPr>
              <a:t>&gt;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#include &lt;</a:t>
            </a:r>
            <a:r>
              <a:rPr lang="en-US" altLang="ko-KR" sz="1600" kern="0" dirty="0" err="1">
                <a:latin typeface="Trebuchet MS" pitchFamily="34" charset="0"/>
              </a:rPr>
              <a:t>stdio.h</a:t>
            </a:r>
            <a:r>
              <a:rPr lang="en-US" altLang="ko-KR" sz="1600" kern="0" dirty="0">
                <a:latin typeface="Trebuchet MS" pitchFamily="34" charset="0"/>
              </a:rPr>
              <a:t>&gt;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#include &lt;</a:t>
            </a:r>
            <a:r>
              <a:rPr lang="en-US" altLang="ko-KR" sz="1600" kern="0" dirty="0" err="1">
                <a:latin typeface="Trebuchet MS" pitchFamily="34" charset="0"/>
              </a:rPr>
              <a:t>time.h</a:t>
            </a:r>
            <a:r>
              <a:rPr lang="en-US" altLang="ko-KR" sz="1600" kern="0" dirty="0">
                <a:latin typeface="Trebuchet MS" pitchFamily="34" charset="0"/>
              </a:rPr>
              <a:t>&gt;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  <a:r>
              <a:rPr lang="en-US" altLang="ko-KR" sz="1600" kern="0" dirty="0" err="1">
                <a:latin typeface="Trebuchet MS" pitchFamily="34" charset="0"/>
              </a:rPr>
              <a:t>coin_toss</a:t>
            </a:r>
            <a:r>
              <a:rPr lang="en-US" altLang="ko-KR" sz="1600" kern="0" dirty="0">
                <a:latin typeface="Trebuchet MS" pitchFamily="34" charset="0"/>
              </a:rPr>
              <a:t>( void 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main( void 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toss;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heads =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tails =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srand</a:t>
            </a:r>
            <a:r>
              <a:rPr lang="en-US" altLang="ko-KR" sz="1600" kern="0" dirty="0">
                <a:latin typeface="Trebuchet MS" pitchFamily="34" charset="0"/>
              </a:rPr>
              <a:t>((unsigned)time(NULL));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for( toss = 0; toss &lt; 100; toss++ ){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if(</a:t>
            </a:r>
            <a:r>
              <a:rPr lang="en-US" altLang="ko-KR" sz="1600" kern="0" dirty="0" err="1">
                <a:latin typeface="Trebuchet MS" pitchFamily="34" charset="0"/>
              </a:rPr>
              <a:t>coin_toss</a:t>
            </a:r>
            <a:r>
              <a:rPr lang="en-US" altLang="ko-KR" sz="1600" kern="0" dirty="0">
                <a:latin typeface="Trebuchet MS" pitchFamily="34" charset="0"/>
              </a:rPr>
              <a:t>( ) == 1)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    heads++;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else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    tails++;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95942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825500" y="1607105"/>
            <a:ext cx="7721600" cy="470746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printf</a:t>
            </a:r>
            <a:r>
              <a:rPr lang="en-US" altLang="ko-KR" sz="1600" kern="0" dirty="0">
                <a:latin typeface="Trebuchet MS" pitchFamily="34" charset="0"/>
              </a:rPr>
              <a:t>( "</a:t>
            </a:r>
            <a:r>
              <a:rPr lang="ko-KR" altLang="en-US" sz="1600" kern="0" dirty="0">
                <a:latin typeface="Trebuchet MS" pitchFamily="34" charset="0"/>
              </a:rPr>
              <a:t>동전의 앞면</a:t>
            </a:r>
            <a:r>
              <a:rPr lang="en-US" altLang="ko-KR" sz="1600" kern="0" dirty="0">
                <a:latin typeface="Trebuchet MS" pitchFamily="34" charset="0"/>
              </a:rPr>
              <a:t>: %d \n", heads 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printf</a:t>
            </a:r>
            <a:r>
              <a:rPr lang="en-US" altLang="ko-KR" sz="1600" kern="0" dirty="0">
                <a:latin typeface="Trebuchet MS" pitchFamily="34" charset="0"/>
              </a:rPr>
              <a:t>( "</a:t>
            </a:r>
            <a:r>
              <a:rPr lang="ko-KR" altLang="en-US" sz="1600" kern="0" dirty="0">
                <a:latin typeface="Trebuchet MS" pitchFamily="34" charset="0"/>
              </a:rPr>
              <a:t>동전의 뒷면</a:t>
            </a:r>
            <a:r>
              <a:rPr lang="en-US" altLang="ko-KR" sz="1600" kern="0" dirty="0">
                <a:latin typeface="Trebuchet MS" pitchFamily="34" charset="0"/>
              </a:rPr>
              <a:t>: %d \n", tails );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return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latin typeface="Trebuchet MS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  <a:r>
              <a:rPr lang="en-US" altLang="ko-KR" sz="1600" kern="0" dirty="0" err="1">
                <a:latin typeface="Trebuchet MS" pitchFamily="34" charset="0"/>
              </a:rPr>
              <a:t>coin_toss</a:t>
            </a:r>
            <a:r>
              <a:rPr lang="en-US" altLang="ko-KR" sz="1600" kern="0" dirty="0">
                <a:latin typeface="Trebuchet MS" pitchFamily="34" charset="0"/>
              </a:rPr>
              <a:t>( void 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{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int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= rand() % 2;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if(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== 0)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return 0;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else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        return 1;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latin typeface="Trebuchet MS" pitchFamily="34" charset="0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33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자동차 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난수를</a:t>
            </a:r>
            <a:r>
              <a:rPr lang="ko-KR" altLang="en-US" dirty="0"/>
              <a:t> 이용하여서 자동차 게임을 작성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97770" y="2693928"/>
            <a:ext cx="7583155" cy="2308343"/>
            <a:chOff x="1264444" y="1662113"/>
            <a:chExt cx="4895850" cy="3916362"/>
          </a:xfrm>
        </p:grpSpPr>
        <p:sp>
          <p:nvSpPr>
            <p:cNvPr id="7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1441556" y="3073740"/>
            <a:ext cx="5206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600" i="1" dirty="0">
                <a:solidFill>
                  <a:schemeClr val="bg1"/>
                </a:solidFill>
              </a:rPr>
              <a:t>CAR #1:******************************************</a:t>
            </a:r>
          </a:p>
          <a:p>
            <a:pPr latinLnBrk="1"/>
            <a:r>
              <a:rPr lang="en-US" altLang="ko-KR" sz="1600" i="1" dirty="0">
                <a:solidFill>
                  <a:schemeClr val="bg1"/>
                </a:solidFill>
              </a:rPr>
              <a:t>CAR #2:*****************************************************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99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883915"/>
            <a:ext cx="8212138" cy="2324100"/>
          </a:xfrm>
          <a:solidFill>
            <a:srgbClr val="C4F6B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600" i="1" dirty="0" err="1"/>
              <a:t>난수</a:t>
            </a:r>
            <a:r>
              <a:rPr lang="ko-KR" altLang="en-US" sz="1600" i="1" dirty="0"/>
              <a:t> 발생기를 초기화한다</a:t>
            </a:r>
            <a:endParaRPr lang="ko-KR" altLang="en-US" sz="1600" dirty="0"/>
          </a:p>
          <a:p>
            <a:pPr marL="0" indent="0">
              <a:buNone/>
            </a:pPr>
            <a:r>
              <a:rPr lang="en-US" altLang="ko-KR" sz="1600" i="1" dirty="0"/>
              <a:t>for(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=0;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&lt;</a:t>
            </a:r>
            <a:r>
              <a:rPr lang="ko-KR" altLang="en-US" sz="1600" i="1" dirty="0"/>
              <a:t>주행시간</a:t>
            </a:r>
            <a:r>
              <a:rPr lang="en-US" altLang="ko-KR" sz="1600" i="1" dirty="0"/>
              <a:t>; </a:t>
            </a:r>
            <a:r>
              <a:rPr lang="en-US" altLang="ko-KR" sz="1600" i="1" dirty="0" err="1"/>
              <a:t>i</a:t>
            </a:r>
            <a:r>
              <a:rPr lang="en-US" altLang="ko-KR" sz="1600" i="1" dirty="0"/>
              <a:t>++)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ko-KR" altLang="en-US" sz="1600" i="1" dirty="0" err="1"/>
              <a:t>난수를</a:t>
            </a:r>
            <a:r>
              <a:rPr lang="ko-KR" altLang="en-US" sz="1600" i="1" dirty="0"/>
              <a:t> 발생하여서 자동차</a:t>
            </a:r>
            <a:r>
              <a:rPr lang="en-US" altLang="ko-KR" sz="1600" i="1" dirty="0"/>
              <a:t>1</a:t>
            </a:r>
            <a:r>
              <a:rPr lang="ko-KR" altLang="en-US" sz="1600" i="1" dirty="0"/>
              <a:t>의 주행거리에 누적한다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ko-KR" altLang="en-US" sz="1600" i="1" dirty="0" err="1"/>
              <a:t>난수를</a:t>
            </a:r>
            <a:r>
              <a:rPr lang="ko-KR" altLang="en-US" sz="1600" i="1" dirty="0"/>
              <a:t> 발생하여서 자동차</a:t>
            </a:r>
            <a:r>
              <a:rPr lang="en-US" altLang="ko-KR" sz="1600" i="1" dirty="0"/>
              <a:t>2</a:t>
            </a:r>
            <a:r>
              <a:rPr lang="ko-KR" altLang="en-US" sz="1600" i="1" dirty="0"/>
              <a:t>의 주행거리에 누적한다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en-US" altLang="ko-KR" sz="1600" i="1" dirty="0" err="1"/>
              <a:t>disp_car</a:t>
            </a:r>
            <a:r>
              <a:rPr lang="en-US" altLang="ko-KR" sz="1600" i="1" dirty="0"/>
              <a:t>()</a:t>
            </a:r>
            <a:r>
              <a:rPr lang="ko-KR" altLang="en-US" sz="1600" i="1" dirty="0"/>
              <a:t>를 호출하여서 자동차</a:t>
            </a:r>
            <a:r>
              <a:rPr lang="en-US" altLang="ko-KR" sz="1600" i="1" dirty="0"/>
              <a:t>1</a:t>
            </a:r>
            <a:r>
              <a:rPr lang="ko-KR" altLang="en-US" sz="1600" i="1" dirty="0"/>
              <a:t>을 화면에 *표로 그린다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	</a:t>
            </a:r>
            <a:r>
              <a:rPr lang="en-US" altLang="ko-KR" sz="1600" i="1" dirty="0" err="1"/>
              <a:t>disp_car</a:t>
            </a:r>
            <a:r>
              <a:rPr lang="en-US" altLang="ko-KR" sz="1600" i="1" dirty="0"/>
              <a:t>()</a:t>
            </a:r>
            <a:r>
              <a:rPr lang="ko-KR" altLang="en-US" sz="1600" i="1" dirty="0"/>
              <a:t>를 호출하여서 자동차</a:t>
            </a:r>
            <a:r>
              <a:rPr lang="en-US" altLang="ko-KR" sz="1600" i="1" dirty="0"/>
              <a:t>2</a:t>
            </a:r>
            <a:r>
              <a:rPr lang="ko-KR" altLang="en-US" sz="1600" i="1" dirty="0"/>
              <a:t>을 화면에 *표로 그린다</a:t>
            </a:r>
            <a:r>
              <a:rPr lang="en-US" altLang="ko-KR" sz="1600" i="1" dirty="0"/>
              <a:t>. </a:t>
            </a:r>
            <a:endParaRPr lang="ko-KR" altLang="en-US" sz="1600" dirty="0"/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3914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179513" y="1092200"/>
            <a:ext cx="7721600" cy="541866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itchFamily="34" charset="0"/>
              </a:rPr>
              <a:t>stdlib.h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itchFamily="34" charset="0"/>
              </a:rPr>
              <a:t>time.h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disp_car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car_number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distance);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Trebuchet MS" pitchFamily="34" charset="0"/>
              </a:rPr>
              <a:t>{</a:t>
            </a: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car1_dist=0, car2_dist=0;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srand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 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unsigned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)time( NULL ) );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latin typeface="Trebuchet MS" pitchFamily="34" charset="0"/>
            </a:endParaRP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Trebuchet MS" pitchFamily="34" charset="0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for</a:t>
            </a:r>
            <a:r>
              <a:rPr lang="en-US" altLang="ko-KR" sz="1600" dirty="0">
                <a:latin typeface="Trebuchet MS" pitchFamily="34" charset="0"/>
              </a:rPr>
              <a:t>( </a:t>
            </a:r>
            <a:r>
              <a:rPr lang="en-US" altLang="ko-KR" sz="1600" dirty="0" err="1">
                <a:latin typeface="Trebuchet MS" pitchFamily="34" charset="0"/>
              </a:rPr>
              <a:t>i</a:t>
            </a:r>
            <a:r>
              <a:rPr lang="en-US" altLang="ko-KR" sz="1600" dirty="0">
                <a:latin typeface="Trebuchet MS" pitchFamily="34" charset="0"/>
              </a:rPr>
              <a:t> = 0; </a:t>
            </a:r>
            <a:r>
              <a:rPr lang="en-US" altLang="ko-KR" sz="1600" dirty="0" err="1">
                <a:latin typeface="Trebuchet MS" pitchFamily="34" charset="0"/>
              </a:rPr>
              <a:t>i</a:t>
            </a:r>
            <a:r>
              <a:rPr lang="en-US" altLang="ko-KR" sz="1600" dirty="0">
                <a:latin typeface="Trebuchet MS" pitchFamily="34" charset="0"/>
              </a:rPr>
              <a:t> &lt; 6; </a:t>
            </a:r>
            <a:r>
              <a:rPr lang="en-US" altLang="ko-KR" sz="1600" dirty="0" err="1">
                <a:latin typeface="Trebuchet MS" pitchFamily="34" charset="0"/>
              </a:rPr>
              <a:t>i</a:t>
            </a:r>
            <a:r>
              <a:rPr lang="en-US" altLang="ko-KR" sz="1600" dirty="0">
                <a:latin typeface="Trebuchet MS" pitchFamily="34" charset="0"/>
              </a:rPr>
              <a:t>++ ) {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car1_dist += rand() % 100; 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car2_dist += rand() % 100; 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disp_car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(1, car1_dist);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disp_car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(2, car2_dist);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"---------------------\n"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Trebuchet MS" pitchFamily="34" charset="0"/>
              </a:rPr>
              <a:t>		</a:t>
            </a:r>
            <a:r>
              <a:rPr lang="en-US" altLang="ko-KR" sz="1600" dirty="0" err="1">
                <a:latin typeface="Trebuchet MS" pitchFamily="34" charset="0"/>
              </a:rPr>
              <a:t>getch</a:t>
            </a:r>
            <a:r>
              <a:rPr lang="en-US" altLang="ko-KR" sz="1600" dirty="0">
                <a:latin typeface="Trebuchet MS" pitchFamily="34" charset="0"/>
              </a:rPr>
              <a:t>();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}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새굴림" pitchFamily="18" charset="-127"/>
                <a:ea typeface="새굴림" pitchFamily="18" charset="-127"/>
              </a:rPr>
              <a:t>소스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2909983" y="4070517"/>
            <a:ext cx="2805017" cy="6858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4629" y="3774183"/>
            <a:ext cx="348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dirty="0">
                <a:solidFill>
                  <a:schemeClr val="tx2"/>
                </a:solidFill>
              </a:rPr>
              <a:t>rand()</a:t>
            </a:r>
            <a:r>
              <a:rPr lang="ko-KR" altLang="en-US" sz="1600" dirty="0">
                <a:solidFill>
                  <a:schemeClr val="tx2"/>
                </a:solidFill>
              </a:rPr>
              <a:t>를 이용하여서 </a:t>
            </a:r>
            <a:r>
              <a:rPr lang="ko-KR" altLang="en-US" sz="1600" dirty="0" err="1">
                <a:solidFill>
                  <a:schemeClr val="tx2"/>
                </a:solidFill>
              </a:rPr>
              <a:t>난수를</a:t>
            </a:r>
            <a:r>
              <a:rPr lang="ko-KR" altLang="en-US" sz="1600" dirty="0">
                <a:solidFill>
                  <a:schemeClr val="tx2"/>
                </a:solidFill>
              </a:rPr>
              <a:t> 발생한다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  <a:r>
              <a:rPr lang="ko-KR" altLang="en-US" sz="1600" dirty="0" err="1">
                <a:solidFill>
                  <a:schemeClr val="tx2"/>
                </a:solidFill>
              </a:rPr>
              <a:t>난수의</a:t>
            </a:r>
            <a:r>
              <a:rPr lang="ko-KR" altLang="en-US" sz="1600" dirty="0">
                <a:solidFill>
                  <a:schemeClr val="tx2"/>
                </a:solidFill>
              </a:rPr>
              <a:t> 범위는 </a:t>
            </a:r>
            <a:r>
              <a:rPr lang="en-US" altLang="ko-KR" sz="1600" dirty="0">
                <a:solidFill>
                  <a:schemeClr val="tx2"/>
                </a:solidFill>
              </a:rPr>
              <a:t>%</a:t>
            </a:r>
            <a:r>
              <a:rPr lang="ko-KR" altLang="en-US" sz="1600" dirty="0">
                <a:solidFill>
                  <a:schemeClr val="tx2"/>
                </a:solidFill>
              </a:rPr>
              <a:t>연산자를 사용하여서 </a:t>
            </a:r>
            <a:r>
              <a:rPr lang="en-US" altLang="ko-KR" sz="1600" dirty="0">
                <a:solidFill>
                  <a:schemeClr val="tx2"/>
                </a:solidFill>
              </a:rPr>
              <a:t>0</a:t>
            </a:r>
            <a:r>
              <a:rPr lang="ko-KR" altLang="en-US" sz="1600" dirty="0">
                <a:solidFill>
                  <a:schemeClr val="tx2"/>
                </a:solidFill>
              </a:rPr>
              <a:t>에서 </a:t>
            </a:r>
            <a:r>
              <a:rPr lang="en-US" altLang="ko-KR" sz="1600" dirty="0">
                <a:solidFill>
                  <a:schemeClr val="tx2"/>
                </a:solidFill>
              </a:rPr>
              <a:t>99</a:t>
            </a:r>
            <a:r>
              <a:rPr lang="ko-KR" altLang="en-US" sz="1600" dirty="0">
                <a:solidFill>
                  <a:schemeClr val="tx2"/>
                </a:solidFill>
              </a:rPr>
              <a:t>로 제한하였다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자유형 9"/>
          <p:cNvSpPr/>
          <p:nvPr/>
        </p:nvSpPr>
        <p:spPr bwMode="auto">
          <a:xfrm>
            <a:off x="5219700" y="3579451"/>
            <a:ext cx="990600" cy="533400"/>
          </a:xfrm>
          <a:custGeom>
            <a:avLst/>
            <a:gdLst>
              <a:gd name="connsiteX0" fmla="*/ 990600 w 990600"/>
              <a:gd name="connsiteY0" fmla="*/ 499533 h 533400"/>
              <a:gd name="connsiteX1" fmla="*/ 973667 w 990600"/>
              <a:gd name="connsiteY1" fmla="*/ 406400 h 533400"/>
              <a:gd name="connsiteX2" fmla="*/ 956733 w 990600"/>
              <a:gd name="connsiteY2" fmla="*/ 381000 h 533400"/>
              <a:gd name="connsiteX3" fmla="*/ 931333 w 990600"/>
              <a:gd name="connsiteY3" fmla="*/ 321733 h 533400"/>
              <a:gd name="connsiteX4" fmla="*/ 889000 w 990600"/>
              <a:gd name="connsiteY4" fmla="*/ 245533 h 533400"/>
              <a:gd name="connsiteX5" fmla="*/ 863600 w 990600"/>
              <a:gd name="connsiteY5" fmla="*/ 177800 h 533400"/>
              <a:gd name="connsiteX6" fmla="*/ 846667 w 990600"/>
              <a:gd name="connsiteY6" fmla="*/ 118533 h 533400"/>
              <a:gd name="connsiteX7" fmla="*/ 838200 w 990600"/>
              <a:gd name="connsiteY7" fmla="*/ 93133 h 533400"/>
              <a:gd name="connsiteX8" fmla="*/ 821267 w 990600"/>
              <a:gd name="connsiteY8" fmla="*/ 67733 h 533400"/>
              <a:gd name="connsiteX9" fmla="*/ 812800 w 990600"/>
              <a:gd name="connsiteY9" fmla="*/ 42333 h 533400"/>
              <a:gd name="connsiteX10" fmla="*/ 795867 w 990600"/>
              <a:gd name="connsiteY10" fmla="*/ 16933 h 533400"/>
              <a:gd name="connsiteX11" fmla="*/ 745067 w 990600"/>
              <a:gd name="connsiteY11" fmla="*/ 0 h 533400"/>
              <a:gd name="connsiteX12" fmla="*/ 660400 w 990600"/>
              <a:gd name="connsiteY12" fmla="*/ 16933 h 533400"/>
              <a:gd name="connsiteX13" fmla="*/ 609600 w 990600"/>
              <a:gd name="connsiteY13" fmla="*/ 25400 h 533400"/>
              <a:gd name="connsiteX14" fmla="*/ 584200 w 990600"/>
              <a:gd name="connsiteY14" fmla="*/ 33867 h 533400"/>
              <a:gd name="connsiteX15" fmla="*/ 508000 w 990600"/>
              <a:gd name="connsiteY15" fmla="*/ 50800 h 533400"/>
              <a:gd name="connsiteX16" fmla="*/ 414867 w 990600"/>
              <a:gd name="connsiteY16" fmla="*/ 101600 h 533400"/>
              <a:gd name="connsiteX17" fmla="*/ 397933 w 990600"/>
              <a:gd name="connsiteY17" fmla="*/ 118533 h 533400"/>
              <a:gd name="connsiteX18" fmla="*/ 355600 w 990600"/>
              <a:gd name="connsiteY18" fmla="*/ 143933 h 533400"/>
              <a:gd name="connsiteX19" fmla="*/ 313267 w 990600"/>
              <a:gd name="connsiteY19" fmla="*/ 186267 h 533400"/>
              <a:gd name="connsiteX20" fmla="*/ 287867 w 990600"/>
              <a:gd name="connsiteY20" fmla="*/ 211667 h 533400"/>
              <a:gd name="connsiteX21" fmla="*/ 270933 w 990600"/>
              <a:gd name="connsiteY21" fmla="*/ 228600 h 533400"/>
              <a:gd name="connsiteX22" fmla="*/ 245533 w 990600"/>
              <a:gd name="connsiteY22" fmla="*/ 245533 h 533400"/>
              <a:gd name="connsiteX23" fmla="*/ 203200 w 990600"/>
              <a:gd name="connsiteY23" fmla="*/ 296333 h 533400"/>
              <a:gd name="connsiteX24" fmla="*/ 186267 w 990600"/>
              <a:gd name="connsiteY24" fmla="*/ 321733 h 533400"/>
              <a:gd name="connsiteX25" fmla="*/ 160867 w 990600"/>
              <a:gd name="connsiteY25" fmla="*/ 338667 h 533400"/>
              <a:gd name="connsiteX26" fmla="*/ 101600 w 990600"/>
              <a:gd name="connsiteY26" fmla="*/ 406400 h 533400"/>
              <a:gd name="connsiteX27" fmla="*/ 84667 w 990600"/>
              <a:gd name="connsiteY27" fmla="*/ 431800 h 533400"/>
              <a:gd name="connsiteX28" fmla="*/ 50800 w 990600"/>
              <a:gd name="connsiteY28" fmla="*/ 465667 h 533400"/>
              <a:gd name="connsiteX29" fmla="*/ 42333 w 990600"/>
              <a:gd name="connsiteY29" fmla="*/ 491067 h 533400"/>
              <a:gd name="connsiteX30" fmla="*/ 16933 w 990600"/>
              <a:gd name="connsiteY30" fmla="*/ 516467 h 533400"/>
              <a:gd name="connsiteX31" fmla="*/ 0 w 990600"/>
              <a:gd name="connsiteY31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90600" h="533400">
                <a:moveTo>
                  <a:pt x="990600" y="499533"/>
                </a:moveTo>
                <a:cubicBezTo>
                  <a:pt x="989650" y="493834"/>
                  <a:pt x="977215" y="415861"/>
                  <a:pt x="973667" y="406400"/>
                </a:cubicBezTo>
                <a:cubicBezTo>
                  <a:pt x="970094" y="396872"/>
                  <a:pt x="962378" y="389467"/>
                  <a:pt x="956733" y="381000"/>
                </a:cubicBezTo>
                <a:cubicBezTo>
                  <a:pt x="939114" y="310516"/>
                  <a:pt x="960568" y="380203"/>
                  <a:pt x="931333" y="321733"/>
                </a:cubicBezTo>
                <a:cubicBezTo>
                  <a:pt x="892526" y="244120"/>
                  <a:pt x="938963" y="312150"/>
                  <a:pt x="889000" y="245533"/>
                </a:cubicBezTo>
                <a:cubicBezTo>
                  <a:pt x="873390" y="183096"/>
                  <a:pt x="890164" y="239783"/>
                  <a:pt x="863600" y="177800"/>
                </a:cubicBezTo>
                <a:cubicBezTo>
                  <a:pt x="854897" y="157492"/>
                  <a:pt x="852808" y="140026"/>
                  <a:pt x="846667" y="118533"/>
                </a:cubicBezTo>
                <a:cubicBezTo>
                  <a:pt x="844215" y="109952"/>
                  <a:pt x="842191" y="101115"/>
                  <a:pt x="838200" y="93133"/>
                </a:cubicBezTo>
                <a:cubicBezTo>
                  <a:pt x="833649" y="84032"/>
                  <a:pt x="825818" y="76834"/>
                  <a:pt x="821267" y="67733"/>
                </a:cubicBezTo>
                <a:cubicBezTo>
                  <a:pt x="817276" y="59751"/>
                  <a:pt x="816791" y="50315"/>
                  <a:pt x="812800" y="42333"/>
                </a:cubicBezTo>
                <a:cubicBezTo>
                  <a:pt x="808249" y="33232"/>
                  <a:pt x="804496" y="22326"/>
                  <a:pt x="795867" y="16933"/>
                </a:cubicBezTo>
                <a:cubicBezTo>
                  <a:pt x="780731" y="7473"/>
                  <a:pt x="745067" y="0"/>
                  <a:pt x="745067" y="0"/>
                </a:cubicBezTo>
                <a:lnTo>
                  <a:pt x="660400" y="16933"/>
                </a:lnTo>
                <a:cubicBezTo>
                  <a:pt x="643527" y="20097"/>
                  <a:pt x="626358" y="21676"/>
                  <a:pt x="609600" y="25400"/>
                </a:cubicBezTo>
                <a:cubicBezTo>
                  <a:pt x="600888" y="27336"/>
                  <a:pt x="592781" y="31415"/>
                  <a:pt x="584200" y="33867"/>
                </a:cubicBezTo>
                <a:cubicBezTo>
                  <a:pt x="556313" y="41835"/>
                  <a:pt x="537083" y="44983"/>
                  <a:pt x="508000" y="50800"/>
                </a:cubicBezTo>
                <a:cubicBezTo>
                  <a:pt x="482327" y="63637"/>
                  <a:pt x="440647" y="80977"/>
                  <a:pt x="414867" y="101600"/>
                </a:cubicBezTo>
                <a:cubicBezTo>
                  <a:pt x="408634" y="106587"/>
                  <a:pt x="404429" y="113893"/>
                  <a:pt x="397933" y="118533"/>
                </a:cubicBezTo>
                <a:cubicBezTo>
                  <a:pt x="384542" y="128098"/>
                  <a:pt x="368450" y="133653"/>
                  <a:pt x="355600" y="143933"/>
                </a:cubicBezTo>
                <a:cubicBezTo>
                  <a:pt x="340017" y="156400"/>
                  <a:pt x="327378" y="172156"/>
                  <a:pt x="313267" y="186267"/>
                </a:cubicBezTo>
                <a:lnTo>
                  <a:pt x="287867" y="211667"/>
                </a:lnTo>
                <a:cubicBezTo>
                  <a:pt x="282222" y="217311"/>
                  <a:pt x="277575" y="224172"/>
                  <a:pt x="270933" y="228600"/>
                </a:cubicBezTo>
                <a:cubicBezTo>
                  <a:pt x="262466" y="234244"/>
                  <a:pt x="253479" y="239176"/>
                  <a:pt x="245533" y="245533"/>
                </a:cubicBezTo>
                <a:cubicBezTo>
                  <a:pt x="229493" y="258365"/>
                  <a:pt x="214173" y="280971"/>
                  <a:pt x="203200" y="296333"/>
                </a:cubicBezTo>
                <a:cubicBezTo>
                  <a:pt x="197286" y="304613"/>
                  <a:pt x="193462" y="314538"/>
                  <a:pt x="186267" y="321733"/>
                </a:cubicBezTo>
                <a:cubicBezTo>
                  <a:pt x="179072" y="328928"/>
                  <a:pt x="169334" y="333022"/>
                  <a:pt x="160867" y="338667"/>
                </a:cubicBezTo>
                <a:cubicBezTo>
                  <a:pt x="121356" y="397934"/>
                  <a:pt x="143933" y="378178"/>
                  <a:pt x="101600" y="406400"/>
                </a:cubicBezTo>
                <a:cubicBezTo>
                  <a:pt x="95956" y="414867"/>
                  <a:pt x="91289" y="424074"/>
                  <a:pt x="84667" y="431800"/>
                </a:cubicBezTo>
                <a:cubicBezTo>
                  <a:pt x="74277" y="443922"/>
                  <a:pt x="50800" y="465667"/>
                  <a:pt x="50800" y="465667"/>
                </a:cubicBezTo>
                <a:cubicBezTo>
                  <a:pt x="47978" y="474134"/>
                  <a:pt x="47284" y="483641"/>
                  <a:pt x="42333" y="491067"/>
                </a:cubicBezTo>
                <a:cubicBezTo>
                  <a:pt x="35691" y="501030"/>
                  <a:pt x="25400" y="508000"/>
                  <a:pt x="16933" y="516467"/>
                </a:cubicBezTo>
                <a:lnTo>
                  <a:pt x="0" y="533400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9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179513" y="1092200"/>
            <a:ext cx="7721600" cy="290406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disp_car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car_number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distance)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"CAR #%d:", 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itchFamily="34" charset="0"/>
              </a:rPr>
              <a:t>car_number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for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0;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&lt; distance/10;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++ ) 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"*"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}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itchFamily="34" charset="0"/>
              </a:rPr>
              <a:t>"\n"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새굴림" pitchFamily="18" charset="-127"/>
                <a:ea typeface="새굴림" pitchFamily="18" charset="-127"/>
              </a:rPr>
              <a:t>소스</a:t>
            </a:r>
          </a:p>
        </p:txBody>
      </p:sp>
    </p:spTree>
    <p:extLst>
      <p:ext uri="{BB962C8B-B14F-4D97-AF65-F5344CB8AC3E}">
        <p14:creationId xmlns:p14="http://schemas.microsoft.com/office/powerpoint/2010/main" val="384573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</a:t>
            </a:r>
            <a:r>
              <a:rPr lang="en-US" altLang="ko-KR" dirty="0"/>
              <a:t> </a:t>
            </a:r>
            <a:r>
              <a:rPr lang="ko-KR" altLang="en-US" dirty="0"/>
              <a:t>필요한 이유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2921" y="2055088"/>
            <a:ext cx="6858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/>
              <a:t>수학 라이브러리 함수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007193"/>
            <a:ext cx="6279021" cy="5425357"/>
          </a:xfrm>
          <a:prstGeom prst="rect">
            <a:avLst/>
          </a:prstGeom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-63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4821" name="Rectangle 330"/>
          <p:cNvSpPr>
            <a:spLocks noChangeArrowheads="1"/>
          </p:cNvSpPr>
          <p:nvPr/>
        </p:nvSpPr>
        <p:spPr bwMode="auto">
          <a:xfrm>
            <a:off x="0" y="7496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  <p:sp>
        <p:nvSpPr>
          <p:cNvPr id="34822" name="AutoShape 18" descr="PIC13C"/>
          <p:cNvSpPr>
            <a:spLocks noChangeAspect="1" noChangeArrowheads="1"/>
          </p:cNvSpPr>
          <p:nvPr/>
        </p:nvSpPr>
        <p:spPr bwMode="auto">
          <a:xfrm>
            <a:off x="1974850" y="1293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3" name="AutoShape 21" descr="PIC13D"/>
          <p:cNvSpPr>
            <a:spLocks noChangeAspect="1" noChangeArrowheads="1"/>
          </p:cNvSpPr>
          <p:nvPr/>
        </p:nvSpPr>
        <p:spPr bwMode="auto">
          <a:xfrm>
            <a:off x="1974850" y="1978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4" name="AutoShape 24" descr="PIC13E"/>
          <p:cNvSpPr>
            <a:spLocks noChangeAspect="1" noChangeArrowheads="1"/>
          </p:cNvSpPr>
          <p:nvPr/>
        </p:nvSpPr>
        <p:spPr bwMode="auto">
          <a:xfrm>
            <a:off x="1974850" y="2662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5" name="AutoShape 35" descr="PIC13F"/>
          <p:cNvSpPr>
            <a:spLocks noChangeAspect="1" noChangeArrowheads="1"/>
          </p:cNvSpPr>
          <p:nvPr/>
        </p:nvSpPr>
        <p:spPr bwMode="auto">
          <a:xfrm>
            <a:off x="1677988" y="42338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6" name="AutoShape 38" descr="PIC140"/>
          <p:cNvSpPr>
            <a:spLocks noChangeAspect="1" noChangeArrowheads="1"/>
          </p:cNvSpPr>
          <p:nvPr/>
        </p:nvSpPr>
        <p:spPr bwMode="auto">
          <a:xfrm>
            <a:off x="1677988" y="46291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7" name="AutoShape 41" descr="PIC141"/>
          <p:cNvSpPr>
            <a:spLocks noChangeAspect="1" noChangeArrowheads="1"/>
          </p:cNvSpPr>
          <p:nvPr/>
        </p:nvSpPr>
        <p:spPr bwMode="auto">
          <a:xfrm>
            <a:off x="1677988" y="50244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8" name="AutoShape 51" descr="PIC142"/>
          <p:cNvSpPr>
            <a:spLocks noChangeAspect="1" noChangeArrowheads="1"/>
          </p:cNvSpPr>
          <p:nvPr/>
        </p:nvSpPr>
        <p:spPr bwMode="auto">
          <a:xfrm>
            <a:off x="1677988" y="66817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9" name="AutoShape 54" descr="PIC143"/>
          <p:cNvSpPr>
            <a:spLocks noChangeAspect="1" noChangeArrowheads="1"/>
          </p:cNvSpPr>
          <p:nvPr/>
        </p:nvSpPr>
        <p:spPr bwMode="auto">
          <a:xfrm>
            <a:off x="1677988" y="71532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8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5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AC27E55-4560-4041-9D3F-3A80E99E38D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다음의 문제를 프로그래밍하여 보고서 형태로 제출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프로그래밍문제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424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8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5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153C5-D79E-49A5-9C19-02D684F3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8" y="2445593"/>
            <a:ext cx="6301648" cy="28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53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8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5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87E63-9DB4-4654-97CD-6E2071DD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28" y="1729409"/>
            <a:ext cx="6163491" cy="2085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C7E589-A5EB-4B5B-8F53-8A3C0954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74" y="3890914"/>
            <a:ext cx="6103345" cy="23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5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8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5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BB115-8F80-4747-9B07-7C4DCAC6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09" y="1642814"/>
            <a:ext cx="6257581" cy="2192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3B3E0F-0154-4E19-A727-7826AEC6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95" y="4258785"/>
            <a:ext cx="6125378" cy="15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5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40963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</a:t>
            </a:r>
            <a:r>
              <a:rPr lang="en-US" altLang="ko-KR" dirty="0"/>
              <a:t> </a:t>
            </a:r>
            <a:r>
              <a:rPr lang="ko-KR" altLang="en-US" dirty="0"/>
              <a:t>필요한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357761"/>
            <a:ext cx="8233228" cy="210770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686821" y="3036163"/>
            <a:ext cx="0" cy="70133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3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함수의 종류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60" y="1770355"/>
            <a:ext cx="65627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출석확인용 문제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컴파일러에서 지원되는 함수를 </a:t>
            </a:r>
            <a:r>
              <a:rPr lang="en-US" altLang="ko-KR" dirty="0"/>
              <a:t>__________</a:t>
            </a:r>
            <a:r>
              <a:rPr lang="ko-KR" altLang="en-US" dirty="0"/>
              <a:t>함수라고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9157" name="Picture 9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35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함수의 정의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38195"/>
            <a:ext cx="8153400" cy="266571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3840</TotalTime>
  <Words>2370</Words>
  <Application>Microsoft Office PowerPoint</Application>
  <PresentationFormat>화면 슬라이드 쇼(4:3)</PresentationFormat>
  <Paragraphs>443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굴림</vt:lpstr>
      <vt:lpstr>맑은 고딕</vt:lpstr>
      <vt:lpstr>새굴림</vt:lpstr>
      <vt:lpstr>Arial</vt:lpstr>
      <vt:lpstr>Symbol</vt:lpstr>
      <vt:lpstr>Trebuchet MS</vt:lpstr>
      <vt:lpstr>Tw Cen MT</vt:lpstr>
      <vt:lpstr>Wingdings</vt:lpstr>
      <vt:lpstr>Wingdings 2</vt:lpstr>
      <vt:lpstr>가을</vt:lpstr>
      <vt:lpstr>PowerPoint 프레젠테이션</vt:lpstr>
      <vt:lpstr>이번 장에서 학습할 내용</vt:lpstr>
      <vt:lpstr>함수의 개념</vt:lpstr>
      <vt:lpstr>함수의 장점</vt:lpstr>
      <vt:lpstr>함수가 필요한 이유</vt:lpstr>
      <vt:lpstr>함수가 필요한 이유</vt:lpstr>
      <vt:lpstr>함수의 종류</vt:lpstr>
      <vt:lpstr>출석확인용 문제</vt:lpstr>
      <vt:lpstr>함수의 정의</vt:lpstr>
      <vt:lpstr>함수 호출</vt:lpstr>
      <vt:lpstr>예제 </vt:lpstr>
      <vt:lpstr>예제</vt:lpstr>
      <vt:lpstr>매개 변수와 반환값</vt:lpstr>
      <vt:lpstr>매개 변수와 반환값</vt:lpstr>
      <vt:lpstr>인수와 매개변수</vt:lpstr>
      <vt:lpstr>반환값</vt:lpstr>
      <vt:lpstr>예제 </vt:lpstr>
      <vt:lpstr>예제</vt:lpstr>
      <vt:lpstr>lab: 생일 축하 함수 </vt:lpstr>
      <vt:lpstr>예제</vt:lpstr>
      <vt:lpstr>lab: 정수를 입력받는 get_integer() 함수</vt:lpstr>
      <vt:lpstr>예제</vt:lpstr>
      <vt:lpstr>lab: 정수의 합을 계산하는 add() 함수</vt:lpstr>
      <vt:lpstr>lab: 정수의 합을 계산하는 add() 함수</vt:lpstr>
      <vt:lpstr>예제</vt:lpstr>
      <vt:lpstr>lab: 팩토리얼 계산 함수</vt:lpstr>
      <vt:lpstr>예제</vt:lpstr>
      <vt:lpstr>lab: 온도 변환기</vt:lpstr>
      <vt:lpstr>예제</vt:lpstr>
      <vt:lpstr>예제</vt:lpstr>
      <vt:lpstr>조합(combination) 계산 함수</vt:lpstr>
      <vt:lpstr>PowerPoint 프레젠테이션</vt:lpstr>
      <vt:lpstr>PowerPoint 프레젠테이션</vt:lpstr>
      <vt:lpstr>lab: 소수 찾기</vt:lpstr>
      <vt:lpstr>lab: 소수 찾기</vt:lpstr>
      <vt:lpstr>알고리즘</vt:lpstr>
      <vt:lpstr>PowerPoint 프레젠테이션</vt:lpstr>
      <vt:lpstr>PowerPoint 프레젠테이션</vt:lpstr>
      <vt:lpstr>함수 원형</vt:lpstr>
      <vt:lpstr>함수 원형을 사용하지 않는 예제</vt:lpstr>
      <vt:lpstr>함수 원형을 사용하지 않는 예제</vt:lpstr>
      <vt:lpstr>라이브러리 함수</vt:lpstr>
      <vt:lpstr>lab: 동전 던지기 게임</vt:lpstr>
      <vt:lpstr>PowerPoint 프레젠테이션</vt:lpstr>
      <vt:lpstr>PowerPoint 프레젠테이션</vt:lpstr>
      <vt:lpstr>lab: 자동차 게임</vt:lpstr>
      <vt:lpstr>알고리즘</vt:lpstr>
      <vt:lpstr>소스</vt:lpstr>
      <vt:lpstr>소스</vt:lpstr>
      <vt:lpstr>수학 라이브러리 함수</vt:lpstr>
      <vt:lpstr>8장 과제(프로그래밍 문제, 5문제)</vt:lpstr>
      <vt:lpstr>8장 과제(프로그래밍 문제, 5문제)</vt:lpstr>
      <vt:lpstr>8장 과제(프로그래밍 문제, 5문제)</vt:lpstr>
      <vt:lpstr>8장 과제(프로그래밍 문제, 5문제)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kim daesung</cp:lastModifiedBy>
  <cp:revision>443</cp:revision>
  <dcterms:created xsi:type="dcterms:W3CDTF">2007-06-29T06:43:39Z</dcterms:created>
  <dcterms:modified xsi:type="dcterms:W3CDTF">2022-05-23T12:38:08Z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